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3824" userDrawn="1">
          <p15:clr>
            <a:srgbClr val="A4A3A4"/>
          </p15:clr>
        </p15:guide>
        <p15:guide id="3" pos="1080" userDrawn="1">
          <p15:clr>
            <a:srgbClr val="A4A3A4"/>
          </p15:clr>
        </p15:guide>
        <p15:guide id="4" pos="7560" userDrawn="1">
          <p15:clr>
            <a:srgbClr val="A4A3A4"/>
          </p15:clr>
        </p15:guide>
        <p15:guide id="5" pos="14088" userDrawn="1">
          <p15:clr>
            <a:srgbClr val="A4A3A4"/>
          </p15:clr>
        </p15:guide>
        <p15:guide id="6" pos="20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59"/>
    <p:restoredTop sz="94694"/>
  </p:normalViewPr>
  <p:slideViewPr>
    <p:cSldViewPr snapToGrid="0" snapToObjects="1" showGuides="1">
      <p:cViewPr>
        <p:scale>
          <a:sx n="30" d="100"/>
          <a:sy n="30" d="100"/>
        </p:scale>
        <p:origin x="1512" y="200"/>
      </p:cViewPr>
      <p:guideLst>
        <p:guide pos="13824"/>
        <p:guide pos="1080"/>
        <p:guide pos="7560"/>
        <p:guide pos="14088"/>
        <p:guide pos="20688"/>
        <p:guide orient="horz"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Title of Chart Here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EB2-674F-9C2F-4E0009DEBE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EB2-674F-9C2F-4E0009DEBE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EB2-674F-9C2F-4E0009DEBE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EB2-674F-9C2F-4E0009DEBE3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B2-674F-9C2F-4E0009DEB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bg2">
                <a:alpha val="75000"/>
                <a:lumMod val="30000"/>
                <a:lumOff val="70000"/>
              </a:schemeClr>
            </a:gs>
            <a:gs pos="100000">
              <a:schemeClr val="bg2">
                <a:lumMod val="60000"/>
                <a:lumOff val="40000"/>
                <a:alpha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20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  <a:lumOff val="50000"/>
                <a:alpha val="50000"/>
              </a:schemeClr>
            </a:gs>
            <a:gs pos="100000">
              <a:schemeClr val="bg2">
                <a:alpha val="70000"/>
                <a:lumMod val="70000"/>
                <a:lumOff val="3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592D295-7EF9-4B48-A224-13745F108B66}"/>
              </a:ext>
            </a:extLst>
          </p:cNvPr>
          <p:cNvSpPr/>
          <p:nvPr userDrawn="1"/>
        </p:nvSpPr>
        <p:spPr>
          <a:xfrm>
            <a:off x="689066" y="4733478"/>
            <a:ext cx="42519600" cy="2750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7B225EB-936F-5A42-8014-C470280EC3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2"/>
            <a:ext cx="43891200" cy="45720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FDA763B-2220-B24E-BCF9-E0AB8FA559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1148" y="639856"/>
            <a:ext cx="3829347" cy="11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5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 userDrawn="1">
          <p15:clr>
            <a:srgbClr val="F26B43"/>
          </p15:clr>
        </p15:guide>
        <p15:guide id="2" pos="138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34F68BE1-7181-3446-8D49-39860B348F27}"/>
              </a:ext>
            </a:extLst>
          </p:cNvPr>
          <p:cNvSpPr txBox="1">
            <a:spLocks/>
          </p:cNvSpPr>
          <p:nvPr/>
        </p:nvSpPr>
        <p:spPr>
          <a:xfrm>
            <a:off x="7315200" y="3030256"/>
            <a:ext cx="29260800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4400" b="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1152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List of affiliated programs, institutions, organizations, schools, etc.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5AF8E69B-79A9-3C42-A129-EC7506384736}"/>
              </a:ext>
            </a:extLst>
          </p:cNvPr>
          <p:cNvSpPr txBox="1">
            <a:spLocks/>
          </p:cNvSpPr>
          <p:nvPr/>
        </p:nvSpPr>
        <p:spPr>
          <a:xfrm>
            <a:off x="7315200" y="2054276"/>
            <a:ext cx="292608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1152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of Authors, Coauthors and/or Collaborators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2105365E-2B95-9842-82C0-9FE8FD6745BA}"/>
              </a:ext>
            </a:extLst>
          </p:cNvPr>
          <p:cNvSpPr txBox="1">
            <a:spLocks/>
          </p:cNvSpPr>
          <p:nvPr/>
        </p:nvSpPr>
        <p:spPr>
          <a:xfrm>
            <a:off x="7315200" y="820695"/>
            <a:ext cx="2926080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7200" b="1" i="0" kern="1200">
                <a:solidFill>
                  <a:schemeClr val="bg2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1152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Black" panose="020B0604020202020204" pitchFamily="34" charset="0"/>
              </a:rPr>
              <a:t>Poster presentation title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A45A4EE-622F-2F45-9062-56BEBF3ECEDA}"/>
              </a:ext>
            </a:extLst>
          </p:cNvPr>
          <p:cNvSpPr txBox="1">
            <a:spLocks/>
          </p:cNvSpPr>
          <p:nvPr/>
        </p:nvSpPr>
        <p:spPr>
          <a:xfrm>
            <a:off x="1624477" y="5258799"/>
            <a:ext cx="9601199" cy="489365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lang="en-US" sz="30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2918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latin typeface="+mj-lt"/>
              </a:rPr>
              <a:t>(click to edit) INTRODUCTION or ABSTRACT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86E2177-E519-6348-A406-19C4C861192F}"/>
              </a:ext>
            </a:extLst>
          </p:cNvPr>
          <p:cNvSpPr txBox="1">
            <a:spLocks/>
          </p:cNvSpPr>
          <p:nvPr/>
        </p:nvSpPr>
        <p:spPr>
          <a:xfrm>
            <a:off x="1668019" y="14728805"/>
            <a:ext cx="96012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lang="en-US" sz="3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2918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  <a:latin typeface="+mj-lt"/>
              </a:rPr>
              <a:t>(click to edit)  OBJECTIVES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9B38B07-1368-A343-975B-7D2D76990401}"/>
              </a:ext>
            </a:extLst>
          </p:cNvPr>
          <p:cNvSpPr txBox="1">
            <a:spLocks/>
          </p:cNvSpPr>
          <p:nvPr/>
        </p:nvSpPr>
        <p:spPr>
          <a:xfrm>
            <a:off x="11986913" y="5258798"/>
            <a:ext cx="9601200" cy="489365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lang="en-US" sz="3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2918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  <a:latin typeface="+mj-lt"/>
              </a:rPr>
              <a:t>(click to edit)  MATERIALS &amp; METHODS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30A6B79-FC8D-8849-B099-8D663EB40BC4}"/>
              </a:ext>
            </a:extLst>
          </p:cNvPr>
          <p:cNvSpPr txBox="1">
            <a:spLocks/>
          </p:cNvSpPr>
          <p:nvPr/>
        </p:nvSpPr>
        <p:spPr>
          <a:xfrm>
            <a:off x="22368401" y="5258797"/>
            <a:ext cx="9601200" cy="489365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lang="en-US" sz="3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2918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  <a:latin typeface="+mj-lt"/>
              </a:rPr>
              <a:t>(click to edit)  RESULTS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9249CF-4BC7-D646-856A-B77B6FBAF70E}"/>
              </a:ext>
            </a:extLst>
          </p:cNvPr>
          <p:cNvSpPr txBox="1">
            <a:spLocks/>
          </p:cNvSpPr>
          <p:nvPr/>
        </p:nvSpPr>
        <p:spPr>
          <a:xfrm>
            <a:off x="32775289" y="5258797"/>
            <a:ext cx="9601200" cy="489365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lang="en-US" sz="3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2918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  <a:latin typeface="+mj-lt"/>
              </a:rPr>
              <a:t>(click to edit)  CONCLUSIONS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89A3801-76AF-2048-8C1B-E861157613CE}"/>
              </a:ext>
            </a:extLst>
          </p:cNvPr>
          <p:cNvSpPr txBox="1">
            <a:spLocks/>
          </p:cNvSpPr>
          <p:nvPr/>
        </p:nvSpPr>
        <p:spPr>
          <a:xfrm>
            <a:off x="32818832" y="19751103"/>
            <a:ext cx="960120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lang="en-US" sz="3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2918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  <a:latin typeface="+mj-lt"/>
              </a:rPr>
              <a:t>(click to edit)  REFERENCES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F58CD89-CADF-654B-B48B-4FDB2E8BF37A}"/>
              </a:ext>
            </a:extLst>
          </p:cNvPr>
          <p:cNvSpPr txBox="1">
            <a:spLocks/>
          </p:cNvSpPr>
          <p:nvPr/>
        </p:nvSpPr>
        <p:spPr>
          <a:xfrm>
            <a:off x="32818832" y="27791341"/>
            <a:ext cx="9601200" cy="9787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lang="en-US" sz="3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2918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  <a:latin typeface="+mj-lt"/>
              </a:rPr>
              <a:t>(click to edit)  ACKNOWLEDGEMENTS or  CONTACT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72BCF7-89F0-634E-9423-BD6C7C9A3FE9}"/>
              </a:ext>
            </a:extLst>
          </p:cNvPr>
          <p:cNvSpPr txBox="1">
            <a:spLocks/>
          </p:cNvSpPr>
          <p:nvPr/>
        </p:nvSpPr>
        <p:spPr>
          <a:xfrm>
            <a:off x="1624476" y="6094892"/>
            <a:ext cx="9601200" cy="2957733"/>
          </a:xfrm>
          <a:prstGeom prst="rect">
            <a:avLst/>
          </a:prstGeom>
        </p:spPr>
        <p:txBody>
          <a:bodyPr wrap="square" lIns="365760" tIns="0" rIns="365760" bIns="36576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Type in or paste your text here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Third level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Fourth level</a:t>
            </a:r>
          </a:p>
          <a:p>
            <a:pPr lvl="4"/>
            <a:r>
              <a:rPr lang="en-US" dirty="0">
                <a:solidFill>
                  <a:schemeClr val="accent4"/>
                </a:solidFill>
              </a:rPr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30A807A-F1AE-C849-9022-744A2E589421}"/>
              </a:ext>
            </a:extLst>
          </p:cNvPr>
          <p:cNvSpPr txBox="1">
            <a:spLocks/>
          </p:cNvSpPr>
          <p:nvPr/>
        </p:nvSpPr>
        <p:spPr>
          <a:xfrm>
            <a:off x="1668019" y="15402433"/>
            <a:ext cx="9601200" cy="2957733"/>
          </a:xfrm>
          <a:prstGeom prst="rect">
            <a:avLst/>
          </a:prstGeom>
        </p:spPr>
        <p:txBody>
          <a:bodyPr wrap="square" lIns="365760" tIns="0" rIns="365760" bIns="36576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Type in or paste your text here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Third level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Fourth level</a:t>
            </a:r>
          </a:p>
          <a:p>
            <a:pPr lvl="4"/>
            <a:r>
              <a:rPr lang="en-US" dirty="0">
                <a:solidFill>
                  <a:schemeClr val="accent4"/>
                </a:solidFill>
              </a:rPr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019F597-21A7-1A40-A7AD-32C7E92DA136}"/>
              </a:ext>
            </a:extLst>
          </p:cNvPr>
          <p:cNvSpPr txBox="1">
            <a:spLocks/>
          </p:cNvSpPr>
          <p:nvPr/>
        </p:nvSpPr>
        <p:spPr>
          <a:xfrm>
            <a:off x="11986913" y="6063054"/>
            <a:ext cx="9601200" cy="2957733"/>
          </a:xfrm>
          <a:prstGeom prst="rect">
            <a:avLst/>
          </a:prstGeom>
        </p:spPr>
        <p:txBody>
          <a:bodyPr wrap="square" lIns="365760" tIns="0" rIns="365760" bIns="36576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Type in or paste your text here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Third level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Fourth level</a:t>
            </a:r>
          </a:p>
          <a:p>
            <a:pPr lvl="4"/>
            <a:r>
              <a:rPr lang="en-US" dirty="0">
                <a:solidFill>
                  <a:schemeClr val="accent4"/>
                </a:solidFill>
              </a:rPr>
              <a:t>Fifth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409F3E4-2B35-464A-90BF-C6FEABC3FD38}"/>
              </a:ext>
            </a:extLst>
          </p:cNvPr>
          <p:cNvSpPr txBox="1">
            <a:spLocks/>
          </p:cNvSpPr>
          <p:nvPr/>
        </p:nvSpPr>
        <p:spPr>
          <a:xfrm>
            <a:off x="22368401" y="6063054"/>
            <a:ext cx="9601200" cy="2957733"/>
          </a:xfrm>
          <a:prstGeom prst="rect">
            <a:avLst/>
          </a:prstGeom>
        </p:spPr>
        <p:txBody>
          <a:bodyPr wrap="square" lIns="365760" tIns="0" rIns="365760" bIns="36576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Type in or paste your text here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Third level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Fourth level</a:t>
            </a:r>
          </a:p>
          <a:p>
            <a:pPr lvl="4"/>
            <a:r>
              <a:rPr lang="en-US" dirty="0">
                <a:solidFill>
                  <a:schemeClr val="accent4"/>
                </a:solidFill>
              </a:rPr>
              <a:t>Fifth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8F7C2970-B90F-344E-9111-DF9FEBC083B3}"/>
              </a:ext>
            </a:extLst>
          </p:cNvPr>
          <p:cNvSpPr txBox="1">
            <a:spLocks/>
          </p:cNvSpPr>
          <p:nvPr/>
        </p:nvSpPr>
        <p:spPr>
          <a:xfrm>
            <a:off x="32775289" y="6094892"/>
            <a:ext cx="9601200" cy="2957733"/>
          </a:xfrm>
          <a:prstGeom prst="rect">
            <a:avLst/>
          </a:prstGeom>
        </p:spPr>
        <p:txBody>
          <a:bodyPr wrap="square" lIns="365760" tIns="0" rIns="365760" bIns="36576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Type in or paste your text here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Third level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Fourth level</a:t>
            </a:r>
          </a:p>
          <a:p>
            <a:pPr lvl="4"/>
            <a:r>
              <a:rPr lang="en-US" dirty="0">
                <a:solidFill>
                  <a:schemeClr val="accent4"/>
                </a:solidFill>
              </a:rPr>
              <a:t>Fifth level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3D9971D-3ABD-1448-940C-2AEBECDB3595}"/>
              </a:ext>
            </a:extLst>
          </p:cNvPr>
          <p:cNvSpPr txBox="1">
            <a:spLocks/>
          </p:cNvSpPr>
          <p:nvPr/>
        </p:nvSpPr>
        <p:spPr>
          <a:xfrm>
            <a:off x="32818832" y="20473588"/>
            <a:ext cx="9601200" cy="2957733"/>
          </a:xfrm>
          <a:prstGeom prst="rect">
            <a:avLst/>
          </a:prstGeom>
        </p:spPr>
        <p:txBody>
          <a:bodyPr wrap="square" lIns="365760" tIns="0" rIns="365760" bIns="36576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Type in or paste your text here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Third level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Fourth level</a:t>
            </a:r>
          </a:p>
          <a:p>
            <a:pPr lvl="4"/>
            <a:r>
              <a:rPr lang="en-US" dirty="0">
                <a:solidFill>
                  <a:schemeClr val="accent4"/>
                </a:solidFill>
              </a:rPr>
              <a:t>Fifth level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2F27D186-A05B-9944-8E23-00EC72FEED5A}"/>
              </a:ext>
            </a:extLst>
          </p:cNvPr>
          <p:cNvSpPr txBox="1">
            <a:spLocks/>
          </p:cNvSpPr>
          <p:nvPr/>
        </p:nvSpPr>
        <p:spPr>
          <a:xfrm>
            <a:off x="32818832" y="28777852"/>
            <a:ext cx="9601200" cy="2957733"/>
          </a:xfrm>
          <a:prstGeom prst="rect">
            <a:avLst/>
          </a:prstGeom>
        </p:spPr>
        <p:txBody>
          <a:bodyPr wrap="square" lIns="365760" tIns="0" rIns="365760" bIns="36576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Type in or paste your text here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Third level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Fourth level</a:t>
            </a:r>
          </a:p>
          <a:p>
            <a:pPr lvl="4"/>
            <a:r>
              <a:rPr lang="en-US" dirty="0">
                <a:solidFill>
                  <a:schemeClr val="accent4"/>
                </a:solidFill>
              </a:rPr>
              <a:t>Fifth level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0E15C00-7455-3741-A626-94CAE3597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891326"/>
              </p:ext>
            </p:extLst>
          </p:nvPr>
        </p:nvGraphicFramePr>
        <p:xfrm>
          <a:off x="32961850" y="9862778"/>
          <a:ext cx="9565281" cy="2765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809">
                  <a:extLst>
                    <a:ext uri="{9D8B030D-6E8A-4147-A177-3AD203B41FA5}">
                      <a16:colId xmlns:a16="http://schemas.microsoft.com/office/drawing/2014/main" val="3222333208"/>
                    </a:ext>
                  </a:extLst>
                </a:gridCol>
                <a:gridCol w="1062809">
                  <a:extLst>
                    <a:ext uri="{9D8B030D-6E8A-4147-A177-3AD203B41FA5}">
                      <a16:colId xmlns:a16="http://schemas.microsoft.com/office/drawing/2014/main" val="2021938836"/>
                    </a:ext>
                  </a:extLst>
                </a:gridCol>
                <a:gridCol w="1062809">
                  <a:extLst>
                    <a:ext uri="{9D8B030D-6E8A-4147-A177-3AD203B41FA5}">
                      <a16:colId xmlns:a16="http://schemas.microsoft.com/office/drawing/2014/main" val="1661088523"/>
                    </a:ext>
                  </a:extLst>
                </a:gridCol>
                <a:gridCol w="1062809">
                  <a:extLst>
                    <a:ext uri="{9D8B030D-6E8A-4147-A177-3AD203B41FA5}">
                      <a16:colId xmlns:a16="http://schemas.microsoft.com/office/drawing/2014/main" val="874731736"/>
                    </a:ext>
                  </a:extLst>
                </a:gridCol>
                <a:gridCol w="1062809">
                  <a:extLst>
                    <a:ext uri="{9D8B030D-6E8A-4147-A177-3AD203B41FA5}">
                      <a16:colId xmlns:a16="http://schemas.microsoft.com/office/drawing/2014/main" val="338102547"/>
                    </a:ext>
                  </a:extLst>
                </a:gridCol>
                <a:gridCol w="1062809">
                  <a:extLst>
                    <a:ext uri="{9D8B030D-6E8A-4147-A177-3AD203B41FA5}">
                      <a16:colId xmlns:a16="http://schemas.microsoft.com/office/drawing/2014/main" val="548941227"/>
                    </a:ext>
                  </a:extLst>
                </a:gridCol>
                <a:gridCol w="1062809">
                  <a:extLst>
                    <a:ext uri="{9D8B030D-6E8A-4147-A177-3AD203B41FA5}">
                      <a16:colId xmlns:a16="http://schemas.microsoft.com/office/drawing/2014/main" val="2350490500"/>
                    </a:ext>
                  </a:extLst>
                </a:gridCol>
                <a:gridCol w="1062809">
                  <a:extLst>
                    <a:ext uri="{9D8B030D-6E8A-4147-A177-3AD203B41FA5}">
                      <a16:colId xmlns:a16="http://schemas.microsoft.com/office/drawing/2014/main" val="1951491181"/>
                    </a:ext>
                  </a:extLst>
                </a:gridCol>
                <a:gridCol w="1062809">
                  <a:extLst>
                    <a:ext uri="{9D8B030D-6E8A-4147-A177-3AD203B41FA5}">
                      <a16:colId xmlns:a16="http://schemas.microsoft.com/office/drawing/2014/main" val="3106586532"/>
                    </a:ext>
                  </a:extLst>
                </a:gridCol>
              </a:tblGrid>
              <a:tr h="460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Example 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of 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Table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Here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1234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567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89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marL="29891" marR="29891" marT="14945" marB="14945"/>
                </a:tc>
                <a:extLst>
                  <a:ext uri="{0D108BD9-81ED-4DB2-BD59-A6C34878D82A}">
                    <a16:rowId xmlns:a16="http://schemas.microsoft.com/office/drawing/2014/main" val="103102446"/>
                  </a:ext>
                </a:extLst>
              </a:tr>
              <a:tr h="460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data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 table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will 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look like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this 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44</a:t>
                      </a:r>
                    </a:p>
                  </a:txBody>
                  <a:tcPr marL="29891" marR="29891" marT="14945" marB="14945"/>
                </a:tc>
                <a:extLst>
                  <a:ext uri="{0D108BD9-81ED-4DB2-BD59-A6C34878D82A}">
                    <a16:rowId xmlns:a16="http://schemas.microsoft.com/office/drawing/2014/main" val="4045668497"/>
                  </a:ext>
                </a:extLst>
              </a:tr>
              <a:tr h="460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55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66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77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88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00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marL="29891" marR="29891" marT="14945" marB="14945"/>
                </a:tc>
                <a:extLst>
                  <a:ext uri="{0D108BD9-81ED-4DB2-BD59-A6C34878D82A}">
                    <a16:rowId xmlns:a16="http://schemas.microsoft.com/office/drawing/2014/main" val="2781110030"/>
                  </a:ext>
                </a:extLst>
              </a:tr>
              <a:tr h="460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marL="29891" marR="29891" marT="14945" marB="14945"/>
                </a:tc>
                <a:extLst>
                  <a:ext uri="{0D108BD9-81ED-4DB2-BD59-A6C34878D82A}">
                    <a16:rowId xmlns:a16="http://schemas.microsoft.com/office/drawing/2014/main" val="2040789570"/>
                  </a:ext>
                </a:extLst>
              </a:tr>
              <a:tr h="460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32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</a:t>
                      </a:r>
                    </a:p>
                  </a:txBody>
                  <a:tcPr marL="29891" marR="29891" marT="14945" marB="14945"/>
                </a:tc>
                <a:extLst>
                  <a:ext uri="{0D108BD9-81ED-4DB2-BD59-A6C34878D82A}">
                    <a16:rowId xmlns:a16="http://schemas.microsoft.com/office/drawing/2014/main" val="2841512886"/>
                  </a:ext>
                </a:extLst>
              </a:tr>
              <a:tr h="460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34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35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36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37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38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39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42</a:t>
                      </a:r>
                    </a:p>
                  </a:txBody>
                  <a:tcPr marL="29891" marR="29891" marT="14945" marB="14945"/>
                </a:tc>
                <a:extLst>
                  <a:ext uri="{0D108BD9-81ED-4DB2-BD59-A6C34878D82A}">
                    <a16:rowId xmlns:a16="http://schemas.microsoft.com/office/drawing/2014/main" val="3490195754"/>
                  </a:ext>
                </a:extLst>
              </a:tr>
            </a:tbl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2FFDF16A-7C41-B84C-9A55-9B7289B3F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7068891"/>
              </p:ext>
            </p:extLst>
          </p:nvPr>
        </p:nvGraphicFramePr>
        <p:xfrm>
          <a:off x="12163399" y="9862778"/>
          <a:ext cx="7973568" cy="531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Picture 21" descr="A picture containing table, person, indoor, glasses&#10;&#10;Description automatically generated">
            <a:extLst>
              <a:ext uri="{FF2B5EF4-FFF2-40B4-BE49-F238E27FC236}">
                <a16:creationId xmlns:a16="http://schemas.microsoft.com/office/drawing/2014/main" id="{CC26FECC-9812-084C-B254-8563FBB316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0140" y="9862778"/>
            <a:ext cx="8868074" cy="591204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9652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rge Ahead Palette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238</Words>
  <Application>Microsoft Macintosh PowerPoint</Application>
  <PresentationFormat>Custom</PresentationFormat>
  <Paragraphs>100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Dudley, Jane</cp:lastModifiedBy>
  <cp:revision>46</cp:revision>
  <cp:lastPrinted>2019-11-26T16:34:12Z</cp:lastPrinted>
  <dcterms:created xsi:type="dcterms:W3CDTF">2019-11-26T14:30:31Z</dcterms:created>
  <dcterms:modified xsi:type="dcterms:W3CDTF">2019-11-26T17:00:48Z</dcterms:modified>
</cp:coreProperties>
</file>