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3" r:id="rId4"/>
    <p:sldId id="257" r:id="rId5"/>
    <p:sldId id="266" r:id="rId6"/>
    <p:sldId id="267" r:id="rId7"/>
    <p:sldId id="268" r:id="rId8"/>
    <p:sldId id="269" r:id="rId9"/>
    <p:sldId id="270" r:id="rId10"/>
    <p:sldId id="26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1B61"/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46"/>
    <p:restoredTop sz="86368"/>
  </p:normalViewPr>
  <p:slideViewPr>
    <p:cSldViewPr snapToGrid="0" snapToObjects="1">
      <p:cViewPr varScale="1">
        <p:scale>
          <a:sx n="190" d="100"/>
          <a:sy n="190" d="100"/>
        </p:scale>
        <p:origin x="200" y="2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08D48-5FF5-034D-91C0-A722D594EF23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139C-FD70-7E47-AA4E-625497A12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5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139C-FD70-7E47-AA4E-625497A129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39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139C-FD70-7E47-AA4E-625497A129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2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139C-FD70-7E47-AA4E-625497A129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7"/>
            <a:ext cx="3887391" cy="3684588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90450"/>
            <a:ext cx="3887391" cy="9146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7"/>
            <a:ext cx="3868340" cy="3684588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90450"/>
            <a:ext cx="3868340" cy="9146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5"/>
            <a:ext cx="7886700" cy="105863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7"/>
            <a:ext cx="3887391" cy="3684588"/>
          </a:xfrm>
        </p:spPr>
        <p:txBody>
          <a:bodyPr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/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/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/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/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90450"/>
            <a:ext cx="3887391" cy="9146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7"/>
            <a:ext cx="3868340" cy="3684588"/>
          </a:xfrm>
        </p:spPr>
        <p:txBody>
          <a:bodyPr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/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/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/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/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90450"/>
            <a:ext cx="3868340" cy="9146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5"/>
            <a:ext cx="7886700" cy="105863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49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245427"/>
            <a:ext cx="7886700" cy="117862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516238"/>
            <a:ext cx="4629151" cy="5344815"/>
          </a:xfrm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1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500"/>
            </a:lvl4pPr>
            <a:lvl5pPr>
              <a:buClr>
                <a:schemeClr val="tx2"/>
              </a:buCl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1" y="2057402"/>
            <a:ext cx="3141029" cy="3811588"/>
          </a:xfr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1" y="516237"/>
            <a:ext cx="3141029" cy="1541163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520204"/>
            <a:ext cx="4629151" cy="534084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2057402"/>
            <a:ext cx="3141031" cy="3811588"/>
          </a:xfr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520203"/>
            <a:ext cx="3141029" cy="1683952"/>
          </a:xfrm>
        </p:spPr>
        <p:txBody>
          <a:bodyPr anchor="t" anchorCtr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3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246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589461"/>
            <a:ext cx="7886700" cy="4587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2064"/>
            <a:ext cx="7886700" cy="979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601735"/>
            <a:ext cx="7886700" cy="457523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6238"/>
            <a:ext cx="7886700" cy="90139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811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601735"/>
            <a:ext cx="7886700" cy="4575230"/>
          </a:xfrm>
        </p:spPr>
        <p:txBody>
          <a:bodyPr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6238"/>
            <a:ext cx="7886700" cy="9013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860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589461"/>
            <a:ext cx="3886200" cy="4587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89461"/>
            <a:ext cx="3886200" cy="4587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2064"/>
            <a:ext cx="7886700" cy="10221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589461"/>
            <a:ext cx="3886200" cy="4587504"/>
          </a:xfrm>
        </p:spPr>
        <p:txBody>
          <a:bodyPr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/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/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/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/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89461"/>
            <a:ext cx="3886200" cy="4587504"/>
          </a:xfrm>
        </p:spPr>
        <p:txBody>
          <a:bodyPr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/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/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/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/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2064"/>
            <a:ext cx="7886700" cy="10221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2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PMC logo">
            <a:extLst>
              <a:ext uri="{FF2B5EF4-FFF2-40B4-BE49-F238E27FC236}">
                <a16:creationId xmlns:a16="http://schemas.microsoft.com/office/drawing/2014/main" id="{412F8FE5-FD48-E14B-BBC2-FE415EE28FA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6800" y="6340548"/>
            <a:ext cx="961767" cy="331740"/>
          </a:xfrm>
          <a:prstGeom prst="rect">
            <a:avLst/>
          </a:prstGeom>
        </p:spPr>
      </p:pic>
      <p:pic>
        <p:nvPicPr>
          <p:cNvPr id="5" name="Picture 4" descr="University of Pittsburgh logo">
            <a:extLst>
              <a:ext uri="{FF2B5EF4-FFF2-40B4-BE49-F238E27FC236}">
                <a16:creationId xmlns:a16="http://schemas.microsoft.com/office/drawing/2014/main" id="{1CD4A86E-6628-ED47-B075-068256F95809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485433" y="6351017"/>
            <a:ext cx="1164202" cy="34598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512064"/>
            <a:ext cx="7886700" cy="1178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5" r:id="rId3"/>
    <p:sldLayoutId id="2147483662" r:id="rId4"/>
    <p:sldLayoutId id="2147483672" r:id="rId5"/>
    <p:sldLayoutId id="2147483673" r:id="rId6"/>
    <p:sldLayoutId id="2147483663" r:id="rId7"/>
    <p:sldLayoutId id="2147483664" r:id="rId8"/>
    <p:sldLayoutId id="2147483676" r:id="rId9"/>
    <p:sldLayoutId id="2147483665" r:id="rId10"/>
    <p:sldLayoutId id="2147483677" r:id="rId11"/>
    <p:sldLayoutId id="2147483666" r:id="rId12"/>
    <p:sldLayoutId id="2147483667" r:id="rId13"/>
    <p:sldLayoutId id="2147483668" r:id="rId14"/>
    <p:sldLayoutId id="2147483669" r:id="rId15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tt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tt.edu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mc.com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1</a:t>
            </a:r>
          </a:p>
        </p:txBody>
      </p:sp>
    </p:spTree>
    <p:extLst>
      <p:ext uri="{BB962C8B-B14F-4D97-AF65-F5344CB8AC3E}">
        <p14:creationId xmlns:p14="http://schemas.microsoft.com/office/powerpoint/2010/main" val="554401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ctory Lights at the University of Pittsburg's Cathedral of Learning">
            <a:extLst>
              <a:ext uri="{FF2B5EF4-FFF2-40B4-BE49-F238E27FC236}">
                <a16:creationId xmlns:a16="http://schemas.microsoft.com/office/drawing/2014/main" id="{ADAC8DF6-DD05-CA4B-BB74-8CDCB47DE9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9D46DE-9067-6A42-BB2B-8FAED93BE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5472737"/>
            <a:ext cx="7886700" cy="1178624"/>
          </a:xfrm>
        </p:spPr>
        <p:txBody>
          <a:bodyPr/>
          <a:lstStyle/>
          <a:p>
            <a:r>
              <a:rPr lang="en-US" dirty="0"/>
              <a:t>Section Head Here</a:t>
            </a:r>
          </a:p>
        </p:txBody>
      </p:sp>
    </p:spTree>
    <p:extLst>
      <p:ext uri="{BB962C8B-B14F-4D97-AF65-F5344CB8AC3E}">
        <p14:creationId xmlns:p14="http://schemas.microsoft.com/office/powerpoint/2010/main" val="343015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ientists in a laboratory">
            <a:extLst>
              <a:ext uri="{FF2B5EF4-FFF2-40B4-BE49-F238E27FC236}">
                <a16:creationId xmlns:a16="http://schemas.microsoft.com/office/drawing/2014/main" id="{01F7E63A-243D-C04E-9306-7CFD6189AF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47"/>
          <a:stretch/>
        </p:blipFill>
        <p:spPr>
          <a:xfrm>
            <a:off x="-64671" y="-61225"/>
            <a:ext cx="9194383" cy="6940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4324D4-73DB-784B-A384-06B08BCA82F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Photo with text</a:t>
            </a:r>
          </a:p>
        </p:txBody>
      </p:sp>
    </p:spTree>
    <p:extLst>
      <p:ext uri="{BB962C8B-B14F-4D97-AF65-F5344CB8AC3E}">
        <p14:creationId xmlns:p14="http://schemas.microsoft.com/office/powerpoint/2010/main" val="201387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590262"/>
            <a:ext cx="7886700" cy="4586703"/>
          </a:xfrm>
        </p:spPr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/>
              <a:t>Secondary content</a:t>
            </a:r>
          </a:p>
          <a:p>
            <a:pPr lvl="1"/>
            <a:r>
              <a:rPr lang="en-US" dirty="0">
                <a:hlinkClick r:id="rId3"/>
              </a:rPr>
              <a:t>Hyperlink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79236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PMC logo">
            <a:extLst>
              <a:ext uri="{FF2B5EF4-FFF2-40B4-BE49-F238E27FC236}">
                <a16:creationId xmlns:a16="http://schemas.microsoft.com/office/drawing/2014/main" id="{C8A706E2-E370-2441-805D-78AECB8E82E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7253" y="6341763"/>
            <a:ext cx="961767" cy="331740"/>
          </a:xfrm>
          <a:prstGeom prst="rect">
            <a:avLst/>
          </a:prstGeom>
        </p:spPr>
      </p:pic>
      <p:pic>
        <p:nvPicPr>
          <p:cNvPr id="6" name="Picture 5" descr="Student portrait">
            <a:extLst>
              <a:ext uri="{FF2B5EF4-FFF2-40B4-BE49-F238E27FC236}">
                <a16:creationId xmlns:a16="http://schemas.microsoft.com/office/drawing/2014/main" id="{FA79E575-5640-0242-804E-8E2BACA553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9"/>
          <a:stretch/>
        </p:blipFill>
        <p:spPr>
          <a:xfrm>
            <a:off x="3893344" y="0"/>
            <a:ext cx="5250657" cy="685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7991" y="1593476"/>
            <a:ext cx="3141029" cy="4275514"/>
          </a:xfrm>
        </p:spPr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91" y="516237"/>
            <a:ext cx="3141029" cy="1077239"/>
          </a:xfrm>
        </p:spPr>
        <p:txBody>
          <a:bodyPr anchor="t"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408749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</a:t>
            </a:r>
            <a:r>
              <a:rPr lang="en-US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1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590262"/>
            <a:ext cx="7886700" cy="4586703"/>
          </a:xfrm>
        </p:spPr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/>
              <a:t>Secondary content</a:t>
            </a:r>
          </a:p>
          <a:p>
            <a:pPr lvl="1"/>
            <a:r>
              <a:rPr lang="en-US" dirty="0">
                <a:hlinkClick r:id="rId2"/>
              </a:rPr>
              <a:t>Hyperlink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29713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PMC logo">
            <a:extLst>
              <a:ext uri="{FF2B5EF4-FFF2-40B4-BE49-F238E27FC236}">
                <a16:creationId xmlns:a16="http://schemas.microsoft.com/office/drawing/2014/main" id="{2035102B-047C-BC43-BFB4-583BC81B1E6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7253" y="6341763"/>
            <a:ext cx="961767" cy="331740"/>
          </a:xfrm>
          <a:prstGeom prst="rect">
            <a:avLst/>
          </a:prstGeom>
        </p:spPr>
      </p:pic>
      <p:pic>
        <p:nvPicPr>
          <p:cNvPr id="7" name="Picture Placeholder 14" descr="Professor in a laboratory">
            <a:extLst>
              <a:ext uri="{FF2B5EF4-FFF2-40B4-BE49-F238E27FC236}">
                <a16:creationId xmlns:a16="http://schemas.microsoft.com/office/drawing/2014/main" id="{A0A9BBF6-87B9-034B-A064-81188F62362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4"/>
          <a:stretch/>
        </p:blipFill>
        <p:spPr>
          <a:xfrm>
            <a:off x="3864769" y="1"/>
            <a:ext cx="5279231" cy="686275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7990" y="1593476"/>
            <a:ext cx="3141031" cy="4275514"/>
          </a:xfrm>
        </p:spPr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90" y="516239"/>
            <a:ext cx="3141029" cy="1077237"/>
          </a:xfrm>
        </p:spPr>
        <p:txBody>
          <a:bodyPr anchor="t"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88884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3</a:t>
            </a:r>
          </a:p>
        </p:txBody>
      </p:sp>
    </p:spTree>
    <p:extLst>
      <p:ext uri="{BB962C8B-B14F-4D97-AF65-F5344CB8AC3E}">
        <p14:creationId xmlns:p14="http://schemas.microsoft.com/office/powerpoint/2010/main" val="4291912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590262"/>
            <a:ext cx="7886700" cy="4586703"/>
          </a:xfrm>
        </p:spPr>
        <p:txBody>
          <a:bodyPr/>
          <a:lstStyle/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Content Here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Lorem Ipsum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Secondary content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>
                <a:hlinkClick r:id="rId2"/>
              </a:rPr>
              <a:t>Hyperlink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288709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PMC logo">
            <a:extLst>
              <a:ext uri="{FF2B5EF4-FFF2-40B4-BE49-F238E27FC236}">
                <a16:creationId xmlns:a16="http://schemas.microsoft.com/office/drawing/2014/main" id="{422456FB-CCCA-834D-8BDC-E6572A3547C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7253" y="6341763"/>
            <a:ext cx="961767" cy="331740"/>
          </a:xfrm>
          <a:prstGeom prst="rect">
            <a:avLst/>
          </a:prstGeom>
        </p:spPr>
      </p:pic>
      <p:pic>
        <p:nvPicPr>
          <p:cNvPr id="7" name="Picture Placeholder 14" descr="Professor in a laboratory">
            <a:extLst>
              <a:ext uri="{FF2B5EF4-FFF2-40B4-BE49-F238E27FC236}">
                <a16:creationId xmlns:a16="http://schemas.microsoft.com/office/drawing/2014/main" id="{A0A9BBF6-87B9-034B-A064-81188F62362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4"/>
          <a:stretch/>
        </p:blipFill>
        <p:spPr>
          <a:xfrm>
            <a:off x="3864769" y="1"/>
            <a:ext cx="5279231" cy="686275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7990" y="1586753"/>
            <a:ext cx="3141031" cy="4282237"/>
          </a:xfrm>
        </p:spPr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90" y="516239"/>
            <a:ext cx="3141029" cy="1211762"/>
          </a:xfrm>
        </p:spPr>
        <p:txBody>
          <a:bodyPr anchor="t"/>
          <a:lstStyle/>
          <a:p>
            <a:r>
              <a:rPr lang="en-US" dirty="0">
                <a:solidFill>
                  <a:schemeClr val="tx1"/>
                </a:solidFill>
              </a:rPr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173689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DCFF"/>
      </a:hlink>
      <a:folHlink>
        <a:srgbClr val="00DBDC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rgeAhead_template_formal 4_3" id="{648C221C-5568-5049-89E5-0561A30337AE}" vid="{9A0CDC1A-8693-2746-8237-54F03AD859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63</Words>
  <Application>Microsoft Macintosh PowerPoint</Application>
  <PresentationFormat>On-screen Show (4:3)</PresentationFormat>
  <Paragraphs>32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Office Theme</vt:lpstr>
      <vt:lpstr>Title Slide 1</vt:lpstr>
      <vt:lpstr>Headline Here</vt:lpstr>
      <vt:lpstr>Headline Here</vt:lpstr>
      <vt:lpstr>Title Slide 2</vt:lpstr>
      <vt:lpstr>Headline Here</vt:lpstr>
      <vt:lpstr>Headline Here</vt:lpstr>
      <vt:lpstr>Title Slide 3</vt:lpstr>
      <vt:lpstr>Headline Here</vt:lpstr>
      <vt:lpstr>Headline Here</vt:lpstr>
      <vt:lpstr>Section Head Here</vt:lpstr>
      <vt:lpstr>Photo with 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1</dc:title>
  <dc:creator>Opperman-Dermond, Lorraine Mari</dc:creator>
  <cp:lastModifiedBy>Dudley, Jane</cp:lastModifiedBy>
  <cp:revision>22</cp:revision>
  <cp:lastPrinted>2019-07-18T13:58:01Z</cp:lastPrinted>
  <dcterms:created xsi:type="dcterms:W3CDTF">2019-09-20T19:49:20Z</dcterms:created>
  <dcterms:modified xsi:type="dcterms:W3CDTF">2021-10-29T17:52:52Z</dcterms:modified>
</cp:coreProperties>
</file>