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7" r:id="rId4"/>
    <p:sldId id="258" r:id="rId5"/>
    <p:sldId id="264" r:id="rId6"/>
    <p:sldId id="266" r:id="rId7"/>
    <p:sldId id="268" r:id="rId8"/>
    <p:sldId id="259" r:id="rId9"/>
    <p:sldId id="260" r:id="rId10"/>
    <p:sldId id="261" r:id="rId11"/>
    <p:sldId id="262" r:id="rId12"/>
    <p:sldId id="263" r:id="rId13"/>
    <p:sldId id="272" r:id="rId14"/>
    <p:sldId id="273" r:id="rId15"/>
    <p:sldId id="274" r:id="rId16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B61"/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/>
    <p:restoredTop sz="94694"/>
  </p:normalViewPr>
  <p:slideViewPr>
    <p:cSldViewPr snapToGrid="0" snapToObjects="1">
      <p:cViewPr varScale="1">
        <p:scale>
          <a:sx n="156" d="100"/>
          <a:sy n="156" d="100"/>
        </p:scale>
        <p:origin x="1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8/23/21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EF01-8EA9-1943-8223-C7FF3BDFC51A}" type="datetimeFigureOut">
              <a:rPr lang="en-US" smtClean="0"/>
              <a:t>8/23/21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7A0E8-7D88-8B4F-AC7E-2B28777E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2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7A0E8-7D88-8B4F-AC7E-2B28777EBB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3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>
            <a:normAutofit/>
          </a:bodyPr>
          <a:lstStyle>
            <a:lvl1pPr algn="ctr">
              <a:defRPr sz="4000" b="1" i="0">
                <a:solidFill>
                  <a:schemeClr val="bg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A64DB8A-EA89-E741-AA4B-F06B7D2D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4721160"/>
            <a:ext cx="2314575" cy="273844"/>
          </a:xfrm>
          <a:prstGeom prst="rect">
            <a:avLst/>
          </a:prstGeom>
        </p:spPr>
        <p:txBody>
          <a:bodyPr/>
          <a:lstStyle>
            <a:lvl1pPr algn="l"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771275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466787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1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8/23/21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F09527-99C8-474D-B30D-D3E4FCA310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85" y="4510796"/>
            <a:ext cx="1033297" cy="688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EAD19B-C0EE-7C42-A925-C67BA10875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1263" y="4689326"/>
            <a:ext cx="633933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4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8/23/21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40C10B-09C4-7F48-AF08-ED8E57F5A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85" y="4510796"/>
            <a:ext cx="1033297" cy="6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05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8/23/21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0B8F101A-5762-A94D-B26B-936FC361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7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>
            <a:normAutofit/>
          </a:bodyPr>
          <a:lstStyle>
            <a:lvl1pPr algn="ctr">
              <a:defRPr sz="4000" b="1" i="0">
                <a:solidFill>
                  <a:srgbClr val="771B6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A64DB8A-EA89-E741-AA4B-F06B7D2D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4736528"/>
            <a:ext cx="2314575" cy="273844"/>
          </a:xfrm>
          <a:prstGeom prst="rect">
            <a:avLst/>
          </a:prstGeom>
        </p:spPr>
        <p:txBody>
          <a:bodyPr/>
          <a:lstStyle>
            <a:lvl1pPr algn="l"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B57864-8DC9-054C-8875-6FBA2A4470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201CC3-5956-CF40-A0AD-CAA6D09DB6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3896" y="4691725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7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4713476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8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4736528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FD02D9-6BE3-5B41-8239-E1D2633E49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77511"/>
            <a:ext cx="1152767" cy="3554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374C11-BAE8-B841-AAF1-48AE76E57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6212" y="4691725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472884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8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4736528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3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B50AC1-03EA-1A4D-B3AA-EBDEB4E9A7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858000" cy="5129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877732"/>
            <a:ext cx="5915025" cy="43316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14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141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BED4A1B-B5F9-E348-8132-C76E86FC2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4663560"/>
            <a:ext cx="2314575" cy="273844"/>
          </a:xfrm>
          <a:prstGeom prst="rect">
            <a:avLst/>
          </a:prstGeom>
        </p:spPr>
        <p:txBody>
          <a:bodyPr/>
          <a:lstStyle>
            <a:lvl1pPr algn="l">
              <a:defRPr sz="1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4C8CF4-528F-F54A-AD9F-CCA4F9726B7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465659"/>
            <a:ext cx="1377729" cy="688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A06D37-0A26-3F46-B6BA-3F4F9EA55FF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7912" y="4646126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7" r:id="rId2"/>
    <p:sldLayoutId id="2147483677" r:id="rId3"/>
    <p:sldLayoutId id="2147483688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orient="horz" pos="31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B40F29-5522-8645-AF68-C1616E5447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41"/>
          <a:stretch/>
        </p:blipFill>
        <p:spPr>
          <a:xfrm>
            <a:off x="-152400" y="-52038"/>
            <a:ext cx="7092144" cy="5223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3E17CA-1DFF-CF4D-9319-5387F208E0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80" y="4465659"/>
            <a:ext cx="1377729" cy="688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2AA9D8-423F-E946-9EC1-C05A87B0633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7912" y="4646126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3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38F9DD-F3A2-5843-866C-A9B824F6E9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79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9652" y="1183999"/>
            <a:ext cx="2364612" cy="2144018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pic>
        <p:nvPicPr>
          <p:cNvPr id="7" name="Picture Placeholder 14" descr="A person sitting at a table&#10;&#10;Description automatically generated">
            <a:extLst>
              <a:ext uri="{FF2B5EF4-FFF2-40B4-BE49-F238E27FC236}">
                <a16:creationId xmlns:a16="http://schemas.microsoft.com/office/drawing/2014/main" id="{3F9C1B9E-F1E0-8C44-B201-4431551268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9"/>
          <a:stretch/>
        </p:blipFill>
        <p:spPr>
          <a:xfrm>
            <a:off x="3382036" y="-3563"/>
            <a:ext cx="3475964" cy="51470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43D43E-C25B-6A4A-BBF2-D4BE1D44C0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8607" y="4646126"/>
            <a:ext cx="845244" cy="29154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6E4FBE6-149C-4C45-9413-7DF09105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52" y="416734"/>
            <a:ext cx="2364612" cy="509240"/>
          </a:xfrm>
        </p:spPr>
        <p:txBody>
          <a:bodyPr anchor="t">
            <a:normAutofit/>
          </a:bodyPr>
          <a:lstStyle/>
          <a:p>
            <a:r>
              <a:rPr lang="en-US" sz="2000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8749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52" y="416734"/>
            <a:ext cx="2364612" cy="509240"/>
          </a:xfrm>
        </p:spPr>
        <p:txBody>
          <a:bodyPr anchor="t">
            <a:normAutofit/>
          </a:bodyPr>
          <a:lstStyle/>
          <a:p>
            <a:r>
              <a:rPr lang="en-US" sz="2000" dirty="0"/>
              <a:t>Headline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9652" y="1183999"/>
            <a:ext cx="2364612" cy="2144018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pic>
        <p:nvPicPr>
          <p:cNvPr id="7" name="Picture Placeholder 14" descr="A person sitting at a table&#10;&#10;Description automatically generated">
            <a:extLst>
              <a:ext uri="{FF2B5EF4-FFF2-40B4-BE49-F238E27FC236}">
                <a16:creationId xmlns:a16="http://schemas.microsoft.com/office/drawing/2014/main" id="{3F9C1B9E-F1E0-8C44-B201-4431551268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9"/>
          <a:stretch/>
        </p:blipFill>
        <p:spPr>
          <a:xfrm>
            <a:off x="3382036" y="-3563"/>
            <a:ext cx="3475964" cy="51470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43D43E-C25B-6A4A-BBF2-D4BE1D44C0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8607" y="4646126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7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52" y="416734"/>
            <a:ext cx="2364612" cy="509240"/>
          </a:xfrm>
        </p:spPr>
        <p:txBody>
          <a:bodyPr anchor="t">
            <a:normAutofit/>
          </a:bodyPr>
          <a:lstStyle/>
          <a:p>
            <a:r>
              <a:rPr lang="en-US" sz="2000" dirty="0"/>
              <a:t>Headline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9652" y="1183999"/>
            <a:ext cx="2364612" cy="2144018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pic>
        <p:nvPicPr>
          <p:cNvPr id="7" name="Picture Placeholder 14" descr="A person sitting at a table&#10;&#10;Description automatically generated">
            <a:extLst>
              <a:ext uri="{FF2B5EF4-FFF2-40B4-BE49-F238E27FC236}">
                <a16:creationId xmlns:a16="http://schemas.microsoft.com/office/drawing/2014/main" id="{3F9C1B9E-F1E0-8C44-B201-4431551268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9"/>
          <a:stretch/>
        </p:blipFill>
        <p:spPr>
          <a:xfrm>
            <a:off x="3382036" y="-3563"/>
            <a:ext cx="3475964" cy="51470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43D43E-C25B-6A4A-BBF2-D4BE1D44C0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8607" y="4646126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1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652" y="416734"/>
            <a:ext cx="2364612" cy="509240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771B61"/>
                </a:solidFill>
              </a:rPr>
              <a:t>Headline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9652" y="1183999"/>
            <a:ext cx="2364612" cy="214401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Content Here</a:t>
            </a:r>
          </a:p>
        </p:txBody>
      </p:sp>
      <p:pic>
        <p:nvPicPr>
          <p:cNvPr id="7" name="Picture Placeholder 14" descr="A person sitting at a table&#10;&#10;Description automatically generated">
            <a:extLst>
              <a:ext uri="{FF2B5EF4-FFF2-40B4-BE49-F238E27FC236}">
                <a16:creationId xmlns:a16="http://schemas.microsoft.com/office/drawing/2014/main" id="{3F9C1B9E-F1E0-8C44-B201-4431551268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9"/>
          <a:stretch/>
        </p:blipFill>
        <p:spPr>
          <a:xfrm>
            <a:off x="3382036" y="-3563"/>
            <a:ext cx="3475964" cy="51470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43D43E-C25B-6A4A-BBF2-D4BE1D44C0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8607" y="4646126"/>
            <a:ext cx="845244" cy="2915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A8F8D6-C3FA-8C4D-B73E-1EDCEDD52F5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1506" y="4642402"/>
            <a:ext cx="845244" cy="2915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2428FB-8140-744B-BD30-E50B08A2A9E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38766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2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140461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 slide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126389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771B61"/>
                </a:solidFill>
              </a:rPr>
              <a:t>Title slide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Subhead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BC52BA-F25B-7B46-AAC2-6065E5D3BEE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38766"/>
            <a:ext cx="1152767" cy="3554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3CE0BE-506A-F94F-80CD-42507B04197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9190" y="4642402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4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1B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Headline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Secondary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2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1B61"/>
                </a:solidFill>
              </a:rPr>
              <a:t>Headline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Content Here</a:t>
            </a:r>
          </a:p>
          <a:p>
            <a:r>
              <a:rPr lang="en-US" dirty="0">
                <a:solidFill>
                  <a:schemeClr val="tx1"/>
                </a:solidFill>
              </a:rPr>
              <a:t>Lorem Ipsum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Secondary content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25DB19-4701-8248-BB87-6BD2AC24DB6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9190" y="4642402"/>
            <a:ext cx="845244" cy="291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EB9169-C23D-364B-BF45-C464BB2F78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60" y="4638766"/>
            <a:ext cx="1152767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46DE-9067-6A42-BB2B-8FAED93B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120800"/>
            <a:ext cx="5915025" cy="433161"/>
          </a:xfrm>
        </p:spPr>
        <p:txBody>
          <a:bodyPr/>
          <a:lstStyle/>
          <a:p>
            <a:r>
              <a:rPr lang="en-US" dirty="0"/>
              <a:t>Section Head Here</a:t>
            </a:r>
          </a:p>
        </p:txBody>
      </p:sp>
    </p:spTree>
    <p:extLst>
      <p:ext uri="{BB962C8B-B14F-4D97-AF65-F5344CB8AC3E}">
        <p14:creationId xmlns:p14="http://schemas.microsoft.com/office/powerpoint/2010/main" val="34301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0D9FF"/>
      </a:hlink>
      <a:folHlink>
        <a:srgbClr val="00DAD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72</Words>
  <Application>Microsoft Macintosh PowerPoint</Application>
  <PresentationFormat>Custom</PresentationFormat>
  <Paragraphs>34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Office Theme</vt:lpstr>
      <vt:lpstr>Title slide 1</vt:lpstr>
      <vt:lpstr>Title slide 2</vt:lpstr>
      <vt:lpstr>Title slide 3</vt:lpstr>
      <vt:lpstr>Title slide 4</vt:lpstr>
      <vt:lpstr>Headline here</vt:lpstr>
      <vt:lpstr>Headline here</vt:lpstr>
      <vt:lpstr>Headline here</vt:lpstr>
      <vt:lpstr>Headline here</vt:lpstr>
      <vt:lpstr>Section Head Here</vt:lpstr>
      <vt:lpstr>PowerPoint Presentation</vt:lpstr>
      <vt:lpstr>PowerPoint Presentation</vt:lpstr>
      <vt:lpstr>Headline Here</vt:lpstr>
      <vt:lpstr>Headline Here</vt:lpstr>
      <vt:lpstr>Headline Here</vt:lpstr>
      <vt:lpstr>Headline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106</cp:revision>
  <cp:lastPrinted>2019-07-18T13:58:01Z</cp:lastPrinted>
  <dcterms:created xsi:type="dcterms:W3CDTF">2019-07-18T12:44:10Z</dcterms:created>
  <dcterms:modified xsi:type="dcterms:W3CDTF">2021-08-23T13:47:03Z</dcterms:modified>
</cp:coreProperties>
</file>