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84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85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84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85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1B4D"/>
    <a:srgbClr val="003594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168" y="4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0CA1B-CF8D-D841-753A-BB421C82E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749DA-D677-5005-3CAF-BE7FFEABE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F79C-F6A3-B849-ABE2-BE30273DC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609B-2765-A548-B2BD-E97BFCB7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1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0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7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4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2031A-99C6-8320-1478-009DC1B64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526332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62A169-E5D9-5F83-2244-4BF76080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D533E3C-8953-198C-B71A-363BCD88B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DFE39-A137-1952-9F19-F2291ED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5AC5D4-ACF4-FA3C-A323-9EF6CA0679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DAB32-396F-E3AC-97E0-3294662D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01AE98E-5D16-0B91-44E4-90A2D082B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1204AF-21F7-848E-0850-19ECE92C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5315C-B1D6-502E-041F-A35725A14C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89F09-3AE1-8033-484B-69DF75FDB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5A81E5B-CE14-DFC3-F77B-F2E5B8A01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CFE00-A3D9-EF2B-AE43-53B95F3A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5115E1-6674-4BD4-50A7-D2810159C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953BE-70D6-4029-3D06-C6E72293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25EBED8-D0A9-3D38-7DB3-A1DBCD56E1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DDB0A-EF86-3ADF-05B1-E8585570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2123A06-3573-4A43-65B0-7930A5630B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3CECC-B116-8CF1-E6B3-5217A126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7309-F489-83C1-52B5-C626367A3E30}"/>
              </a:ext>
            </a:extLst>
          </p:cNvPr>
          <p:cNvGrpSpPr/>
          <p:nvPr userDrawn="1"/>
        </p:nvGrpSpPr>
        <p:grpSpPr>
          <a:xfrm>
            <a:off x="4505931" y="2084364"/>
            <a:ext cx="3705825" cy="3482502"/>
            <a:chOff x="4505931" y="1483117"/>
            <a:chExt cx="3705825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480D1-5BE9-85AA-D831-01E525CAE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5931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50CA4E-790E-4F32-BE0C-4D8422776F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1175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4F6D8F-0E6C-A394-9EDF-F80C765DDE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D7F38-6F14-D4F8-D04A-C202DB8E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B137F2-25B5-7717-257C-17F1F1DFE0DA}"/>
              </a:ext>
            </a:extLst>
          </p:cNvPr>
          <p:cNvGrpSpPr/>
          <p:nvPr userDrawn="1"/>
        </p:nvGrpSpPr>
        <p:grpSpPr>
          <a:xfrm>
            <a:off x="3627157" y="2022440"/>
            <a:ext cx="5473801" cy="3544426"/>
            <a:chOff x="3627157" y="1483117"/>
            <a:chExt cx="5473801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544AC-6979-B22A-8E44-FDC8BC6AE8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27157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860A8-D177-6A98-3F89-D24C86D18E7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5920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3574D-A1F7-8059-B814-5576BAEA3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100958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C2E5F55-F911-8B0B-474A-82BC0D9A07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92328"/>
            <a:ext cx="277792" cy="6387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F8895B-838A-AA81-7DD8-54835DC1FE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7784" y="23421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4" name="Picture 3" descr="The state of Pennsylvania shows the locations of five campuses of the University of Pittsburgh in Bradford, Greensburg, Johnstown, Titusville and Pittsburgh. 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690" y="1314940"/>
            <a:ext cx="8783733" cy="494084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57E745-1830-217B-0D34-D7D29C5C9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6E1BD5C-9298-3EAF-7E5E-F703BAEE67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70353-AA0B-E31A-938B-EE5E439285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B03C4-5250-E74A-EA13-AB88748992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7784" y="244698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6479C-D17A-C89C-24FA-B8719217E5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 descr="The University of Pittsburgh at Bradford is a regional campus of Pitt in the state of Pennsylvania.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8972" y="1895328"/>
            <a:ext cx="9404380" cy="23412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University of Pittsburgh at Bradford is a regional campus of Pitt in the state of Pennsylvania.">
            <a:extLst>
              <a:ext uri="{FF2B5EF4-FFF2-40B4-BE49-F238E27FC236}">
                <a16:creationId xmlns:a16="http://schemas.microsoft.com/office/drawing/2014/main" id="{DA87B2A5-1F86-46D7-D121-466EDB944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8972" y="1895328"/>
            <a:ext cx="9404380" cy="23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e University of Pittsburgh at Bradford is a regional campus of Pitt in the state of Pennsylvania.">
            <a:extLst>
              <a:ext uri="{FF2B5EF4-FFF2-40B4-BE49-F238E27FC236}">
                <a16:creationId xmlns:a16="http://schemas.microsoft.com/office/drawing/2014/main" id="{2D95ADF5-546E-CE83-945E-BE1EE41343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48972" y="1895328"/>
            <a:ext cx="9404380" cy="23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3D310-ECC4-20C7-6024-7EDA860E92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4" y="23421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F8FAD8-79FD-2691-2B39-B68649161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8613" y="410998"/>
            <a:ext cx="3597597" cy="89565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CC510-FD1E-1969-8852-213CF875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53E899-DD0D-7B16-0945-6CD3D3BA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C92F460-BE7B-F6EE-8E07-16B59E2B4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8613" y="410998"/>
            <a:ext cx="3597597" cy="8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5B7733-94AE-374D-C791-07AE230436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8613" y="410998"/>
            <a:ext cx="3597597" cy="8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4ECEAD-4A87-DBCA-69CD-56AEE9D1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56DD0C-1510-CDFB-2543-323DA990D2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585064" y="530687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0903-AA63-73B1-F1D3-87FACFE64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50" y="1795463"/>
            <a:ext cx="3921125" cy="798512"/>
          </a:xfrm>
          <a:solidFill>
            <a:schemeClr val="accent2"/>
          </a:solidFill>
        </p:spPr>
        <p:txBody>
          <a:bodyPr lIns="274320" anchor="ctr" anchorCtr="0">
            <a:normAutofit/>
          </a:bodyPr>
          <a:lstStyle>
            <a:lvl1pPr marL="0" indent="0">
              <a:buNone/>
              <a:defRPr sz="3600" b="1">
                <a:solidFill>
                  <a:srgbClr val="003594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BDE64-0098-1C8D-8FA3-744CBE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693D7D-9F85-9A11-8653-D1C0645B3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nth Day Year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resentation Subtitle or Presenter Name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chool, Department, Center or Institution name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E47FD-0ED2-38A9-BAEA-5AF443D47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01</a:t>
            </a:r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6B3F3-D26D-7A97-1D71-043F32E1D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BE205-3165-24A6-60EB-3C68203CC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8B72-668A-E3D0-8CD9-8F77B8073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AA18-122D-94DF-49F8-4C2C3D4634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294B7C1-970D-BA5D-A48E-08A9504EE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10</a:t>
            </a:r>
          </a:p>
        </p:txBody>
      </p:sp>
    </p:spTree>
    <p:extLst>
      <p:ext uri="{BB962C8B-B14F-4D97-AF65-F5344CB8AC3E}">
        <p14:creationId xmlns:p14="http://schemas.microsoft.com/office/powerpoint/2010/main" val="2368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CFA560-A8B8-E52A-C656-E659801EB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11</a:t>
            </a: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000062-7621-0776-5ADC-949FBC2BC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B3327-E0B2-3E8A-EA24-8041BAAE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F36EA4C-8E1B-954E-0716-3B2E8C661B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46C29C-BEDE-E117-734F-C25E82A9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F89A0B-B12B-70BA-BAFA-B6C780030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712CB-FA9B-945E-5356-3BD80276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06446D-1D61-3AAC-02D6-4D8295700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058EB-ED90-7FC0-2A38-1618E5657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82CB2E-7C70-CD92-2658-0ADFA2A02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42B98B-CD85-88ED-7664-1182C745C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BA51EF9-A9C3-8E44-533F-A2AC56144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9DE80-52D4-28AD-AC76-7A38771E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D8E2C08-F989-204B-4396-0E2B69E8B3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7B8774-DA87-0EA5-BC6C-B47F38342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8ADB7BD-1A1E-40B5-7B2C-C1D3FF5630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1A6CC-AC94-08EB-E674-FFFC21CD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4AB3E2-2F60-4B51-098E-A239E60CF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02</a:t>
            </a:r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91E6E-B1EC-3046-53E5-2C898221EF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F8708-4BB1-CABD-61EE-0911DEB07A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A1CE-DDE3-1248-F25D-A0BCE546F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45F8-6F58-3C83-7D52-9ECD947D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BB3CCA-38B6-0917-8422-9B61F71A54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20</a:t>
            </a:r>
          </a:p>
        </p:txBody>
      </p:sp>
    </p:spTree>
    <p:extLst>
      <p:ext uri="{BB962C8B-B14F-4D97-AF65-F5344CB8AC3E}">
        <p14:creationId xmlns:p14="http://schemas.microsoft.com/office/powerpoint/2010/main" val="107128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0AC622-A5B2-3359-D197-37DACBF94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21</a:t>
            </a:r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49C573-F751-1E3A-58D0-B39B43CF6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FB7693-BCFB-7AF1-28E4-A6652E0F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161DC-B9CB-48EE-351D-C907900388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23</a:t>
            </a:r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D9A5D-967D-2F1D-EC11-9EB7BBC43E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24</a:t>
            </a:r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8C249-D828-FA3B-FE51-E3ACA505DD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25</a:t>
            </a:r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0C437E-8D54-0B6D-27CE-875DCAFC1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26</a:t>
            </a:r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270792-B839-0479-E77B-12CD1AB7C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03</a:t>
            </a:r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n image placeholder for a University of Pittsburgh presentation. 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76ABB2-FCC0-1E77-71C7-69024F482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04</a:t>
            </a:r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135CE2-03EC-EBA0-D508-58F2738BE2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F5D96-788B-A028-A572-25B928AF7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12AA00-586D-D7B3-59A5-EA0A9DAAF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06</a:t>
            </a:r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6EF39-269B-8535-357E-B4E68B30F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07</a:t>
            </a:r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F73D9-5040-103E-053F-F0060EC63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08</a:t>
            </a: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6799163" cy="375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E97676-794B-FB15-04E2-B2C49503BB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39068</TotalTime>
  <Words>180</Words>
  <Application>Microsoft Macintosh PowerPoint</Application>
  <PresentationFormat>Widescreen</PresentationFormat>
  <Paragraphs>63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Wingdings</vt:lpstr>
      <vt:lpstr>Office Theme</vt:lpstr>
      <vt:lpstr>Slide Title for Accessibility 01</vt:lpstr>
      <vt:lpstr>Slide Title for Accessibility 02</vt:lpstr>
      <vt:lpstr>Slide Title for Accessibility 03</vt:lpstr>
      <vt:lpstr>Slide Title for Accessibility 04</vt:lpstr>
      <vt:lpstr>Slide Title for Accessibility 05</vt:lpstr>
      <vt:lpstr>Slide Title for Accessibility 06</vt:lpstr>
      <vt:lpstr>Slide Title for Accessibility 07</vt:lpstr>
      <vt:lpstr>Slide Title for Accessibility 08</vt:lpstr>
      <vt:lpstr>Slide Title for Accessibility 09</vt:lpstr>
      <vt:lpstr>Slide Title for Accessibility 10</vt:lpstr>
      <vt:lpstr>Slide Title for Accessibility 11</vt:lpstr>
      <vt:lpstr>Slide Title for Accessibility 12</vt:lpstr>
      <vt:lpstr>Slide Title for Accessibility 13</vt:lpstr>
      <vt:lpstr>Slide Title for Accessibility 14</vt:lpstr>
      <vt:lpstr>Slide Title for Accessibility 15</vt:lpstr>
      <vt:lpstr>Slide Title for Accessibility 16</vt:lpstr>
      <vt:lpstr>Slide Title for Accessibility 17</vt:lpstr>
      <vt:lpstr>Slide Title for Accessibility 18</vt:lpstr>
      <vt:lpstr>Slide Title for Accessibility 19</vt:lpstr>
      <vt:lpstr>Slide Title for Accessibility 20</vt:lpstr>
      <vt:lpstr>Slide Title for Accessibility 21</vt:lpstr>
      <vt:lpstr>Slide Title for Accessibility 22</vt:lpstr>
      <vt:lpstr>Slide Title for Accessibility 23</vt:lpstr>
      <vt:lpstr>Slide Title for Accessibility 24</vt:lpstr>
      <vt:lpstr>Slide Title for Accessibility 25</vt:lpstr>
      <vt:lpstr>Slide Title for Accessibility 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201</cp:revision>
  <dcterms:created xsi:type="dcterms:W3CDTF">2023-04-18T08:30:07Z</dcterms:created>
  <dcterms:modified xsi:type="dcterms:W3CDTF">2025-04-08T11:28:21Z</dcterms:modified>
</cp:coreProperties>
</file>