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722"/>
    <a:srgbClr val="A4D65E"/>
    <a:srgbClr val="71C5E8"/>
    <a:srgbClr val="7E5475"/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E8772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5844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123</cp:revision>
  <cp:lastPrinted>2020-01-09T21:07:11Z</cp:lastPrinted>
  <dcterms:created xsi:type="dcterms:W3CDTF">2019-11-26T14:30:31Z</dcterms:created>
  <dcterms:modified xsi:type="dcterms:W3CDTF">2020-01-23T19:47:57Z</dcterms:modified>
</cp:coreProperties>
</file>