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5B"/>
    <a:srgbClr val="FFB81C"/>
    <a:srgbClr val="003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/>
    <p:restoredTop sz="94694"/>
  </p:normalViewPr>
  <p:slideViewPr>
    <p:cSldViewPr snapToGrid="0" snapToObjects="1" showGuides="1">
      <p:cViewPr varScale="1">
        <p:scale>
          <a:sx n="25" d="100"/>
          <a:sy n="25" d="100"/>
        </p:scale>
        <p:origin x="1288" y="248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00205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480111" y="29772865"/>
            <a:ext cx="5695111" cy="210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188923" y="2615633"/>
            <a:ext cx="17513351" cy="855618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Primary project goal </a:t>
            </a:r>
            <a:r>
              <a:rPr lang="en-US" sz="11000" b="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rgbClr val="FFB81C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650109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88348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327" y="20510194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646165"/>
            <a:ext cx="8589165" cy="547842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Motivation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trying to do? Articulate your objectives in plain, non-specialist language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885196" y="11076631"/>
            <a:ext cx="8589165" cy="38164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Description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going to do?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1026328" y="25385932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6966102" y="23352704"/>
            <a:ext cx="360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4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400" dirty="0">
              <a:solidFill>
                <a:srgbClr val="003594"/>
              </a:solidFill>
              <a:latin typeface="+mj-lt"/>
            </a:endParaRPr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4026960" y="16254712"/>
            <a:ext cx="8589165" cy="597086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Potential Impact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the significance for your field of the work this award is helping you launch?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If you are successful, what difference will it make?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85932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885195" y="15337546"/>
            <a:ext cx="8589165" cy="480131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Context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</a:rPr>
              <a:t>what are the limits of current practice?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new in your approach and why do you think it will be successful?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6B72F1D8-1BE9-D548-9046-C7EB7DD93B57}"/>
              </a:ext>
            </a:extLst>
          </p:cNvPr>
          <p:cNvSpPr txBox="1">
            <a:spLocks/>
          </p:cNvSpPr>
          <p:nvPr/>
        </p:nvSpPr>
        <p:spPr>
          <a:xfrm>
            <a:off x="34237616" y="5646165"/>
            <a:ext cx="8589165" cy="6955750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Deliverables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outputs will you have completed by end of the 1-year funding period?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do you expect this funding will allow you to do within 1-2 years after the funding period has ended?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the mid-term and final “exams” to check for success?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5831</TotalTime>
  <Words>363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Beresh, Zachary</cp:lastModifiedBy>
  <cp:revision>118</cp:revision>
  <cp:lastPrinted>2020-01-09T21:07:11Z</cp:lastPrinted>
  <dcterms:created xsi:type="dcterms:W3CDTF">2019-11-26T14:30:31Z</dcterms:created>
  <dcterms:modified xsi:type="dcterms:W3CDTF">2024-10-14T18:30:20Z</dcterms:modified>
</cp:coreProperties>
</file>