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A6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/>
    <p:restoredTop sz="94694"/>
  </p:normalViewPr>
  <p:slideViewPr>
    <p:cSldViewPr snapToGrid="0" snapToObjects="1" showGuides="1">
      <p:cViewPr varScale="1">
        <p:scale>
          <a:sx n="25" d="100"/>
          <a:sy n="25" d="100"/>
        </p:scale>
        <p:origin x="2440" y="248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0081A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86125" y="30099000"/>
            <a:ext cx="44484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832281" y="2615633"/>
            <a:ext cx="16301948" cy="1194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576957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15196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573013"/>
            <a:ext cx="8589165" cy="498598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03479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12780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279552"/>
            <a:ext cx="2828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dirty="0"/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181560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12780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264394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573013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5829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117</cp:revision>
  <cp:lastPrinted>2020-01-09T21:07:11Z</cp:lastPrinted>
  <dcterms:created xsi:type="dcterms:W3CDTF">2019-11-26T14:30:31Z</dcterms:created>
  <dcterms:modified xsi:type="dcterms:W3CDTF">2020-01-23T19:32:16Z</dcterms:modified>
</cp:coreProperties>
</file>