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6"/>
  </p:handoutMasterIdLst>
  <p:sldIdLst>
    <p:sldId id="256" r:id="rId2"/>
    <p:sldId id="259" r:id="rId3"/>
    <p:sldId id="261" r:id="rId4"/>
    <p:sldId id="271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1B61"/>
    <a:srgbClr val="DBC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84"/>
    <p:restoredTop sz="94636"/>
  </p:normalViewPr>
  <p:slideViewPr>
    <p:cSldViewPr snapToGrid="0" snapToObjects="1">
      <p:cViewPr varScale="1">
        <p:scale>
          <a:sx n="167" d="100"/>
          <a:sy n="167" d="100"/>
        </p:scale>
        <p:origin x="13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2C9C9F-45B0-CF48-8065-55FECDAF78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1D255-3D8B-5847-8573-45ED078D95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294F-7AA8-0C48-883B-228BCD4E5DD5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9B95-97E5-7B43-99CF-A518ECF3D8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DE643-2E3B-2C4C-9046-6CF7193963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BA79-B11D-9E47-B16A-594C9D24D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13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AA3D4-6806-3047-9EE1-B8523DE2EF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62199" y="4767263"/>
            <a:ext cx="1902946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CF3DFF5-B075-C84A-A874-850B7116B1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767263"/>
            <a:ext cx="2695217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87178"/>
            <a:ext cx="3147219" cy="1155872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1800" y="1543050"/>
            <a:ext cx="3147219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3ED001-960E-E445-A199-E36EACB464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62199" y="4767263"/>
            <a:ext cx="1902946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904227C-8B8A-CA41-ADEC-60EC2D81D5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767263"/>
            <a:ext cx="2695217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96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87178"/>
            <a:ext cx="3147219" cy="1155872"/>
          </a:xfrm>
        </p:spPr>
        <p:txBody>
          <a:bodyPr anchor="t" anchorCtr="0"/>
          <a:lstStyle>
            <a:lvl1pPr>
              <a:defRPr sz="24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1800" y="1543050"/>
            <a:ext cx="3147219" cy="2858691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7A68A1B-9815-2C4E-9381-0BF00AB9C1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3775" y="4741399"/>
            <a:ext cx="845244" cy="29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659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80086"/>
            <a:ext cx="3147219" cy="1262964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1800" y="1543050"/>
            <a:ext cx="3147219" cy="2858691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F66018C-2C16-C848-A069-83DCA19825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3775" y="4717640"/>
            <a:ext cx="845244" cy="29154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523CC-DC25-D44B-947E-E26097B9D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62199" y="4767263"/>
            <a:ext cx="1902946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6ECF2F-42FB-9C46-B60E-AF5FCE71A7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767263"/>
            <a:ext cx="2695217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81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7BBEE-9A34-CA43-81B4-9D5C3C529B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62199" y="4767263"/>
            <a:ext cx="1902946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ED44042-255D-F542-878B-58B4C7C4A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767263"/>
            <a:ext cx="2695217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9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ECFD7-E46C-7B43-90B1-D235A51A8B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62199" y="4767263"/>
            <a:ext cx="1902946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30652E6-BF9F-C748-996D-9627DBD643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767263"/>
            <a:ext cx="2695217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178"/>
            <a:ext cx="7886700" cy="8808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FD34E-A419-8B4C-A821-AB737937C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62199" y="4767263"/>
            <a:ext cx="1902946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785BCAC-1723-4744-A960-32930314A1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767263"/>
            <a:ext cx="2695217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0303D-167D-7343-8E6B-0C1F2EA91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62199" y="4767263"/>
            <a:ext cx="1902946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31DED9E-EB02-B049-983D-BEA36064F6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767263"/>
            <a:ext cx="2695217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7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C8F45F7-D837-B948-90C4-88DAFD4C3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62199" y="4767263"/>
            <a:ext cx="1902946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64422EC-F487-5F45-A6B9-97C8ABAB5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767263"/>
            <a:ext cx="2695217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5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DEBC28E-E5BF-1A46-85A8-46B5C293E6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962199" y="4767263"/>
            <a:ext cx="1902946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0DDCCB3-5E0D-DC46-B5E8-B54F78446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7400" y="4767263"/>
            <a:ext cx="2695217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2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34070"/>
            <a:ext cx="7886700" cy="88396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722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085CC29-792F-FC42-999B-0D0DA54E0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62199" y="4767263"/>
            <a:ext cx="1902946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6CB33-6023-5B41-86FD-00F035BCAA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767263"/>
            <a:ext cx="2695217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0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A8710A3-A8B6-F649-B2C8-58B3CE78EEF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1684" y="4691725"/>
            <a:ext cx="845244" cy="291548"/>
          </a:xfrm>
          <a:prstGeom prst="rect">
            <a:avLst/>
          </a:prstGeom>
        </p:spPr>
      </p:pic>
      <p:pic>
        <p:nvPicPr>
          <p:cNvPr id="9" name="Picture 8" descr="University of Pittsburgh logo">
            <a:extLst>
              <a:ext uri="{FF2B5EF4-FFF2-40B4-BE49-F238E27FC236}">
                <a16:creationId xmlns:a16="http://schemas.microsoft.com/office/drawing/2014/main" id="{04A8A07B-E342-804E-9DA1-675BE499BAC1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236010" y="4681516"/>
            <a:ext cx="1186717" cy="35267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84048"/>
            <a:ext cx="7886700" cy="8839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205B0-2550-454E-87F5-E83FB9D31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62199" y="4767263"/>
            <a:ext cx="1902946" cy="273844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BBFF705-056F-6245-8019-AA22F1611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767263"/>
            <a:ext cx="2695217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91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7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74" r:id="rId11"/>
    <p:sldLayoutId id="2147483669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tt.edu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27D9085-070E-2946-9BEF-08CF29519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9BECA-E0EE-5843-A53B-B2F30C77D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Slide</a:t>
            </a:r>
          </a:p>
        </p:txBody>
      </p:sp>
    </p:spTree>
    <p:extLst>
      <p:ext uri="{BB962C8B-B14F-4D97-AF65-F5344CB8AC3E}">
        <p14:creationId xmlns:p14="http://schemas.microsoft.com/office/powerpoint/2010/main" val="55440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 Here</a:t>
            </a:r>
          </a:p>
          <a:p>
            <a:r>
              <a:rPr lang="en-US" dirty="0"/>
              <a:t>Lorem Ipsum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Secondary content</a:t>
            </a:r>
          </a:p>
          <a:p>
            <a:pPr lvl="1"/>
            <a:r>
              <a:rPr lang="en-US" dirty="0">
                <a:hlinkClick r:id="rId2"/>
              </a:rPr>
              <a:t>Hyperlink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3087323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itt scientists in a laboratory">
            <a:extLst>
              <a:ext uri="{FF2B5EF4-FFF2-40B4-BE49-F238E27FC236}">
                <a16:creationId xmlns:a16="http://schemas.microsoft.com/office/drawing/2014/main" id="{1547A86D-4033-4349-B2F5-3C858E105DE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86129" y="-10334"/>
            <a:ext cx="9316258" cy="5143500"/>
          </a:xfrm>
          <a:prstGeom prst="rect">
            <a:avLst/>
          </a:prstGeom>
        </p:spPr>
      </p:pic>
      <p:pic>
        <p:nvPicPr>
          <p:cNvPr id="7" name="Picture 6" descr="UPMC logo">
            <a:extLst>
              <a:ext uri="{FF2B5EF4-FFF2-40B4-BE49-F238E27FC236}">
                <a16:creationId xmlns:a16="http://schemas.microsoft.com/office/drawing/2014/main" id="{5475C865-52E7-114C-A8E2-11CDC04681F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1684" y="4689326"/>
            <a:ext cx="845244" cy="291548"/>
          </a:xfrm>
          <a:prstGeom prst="rect">
            <a:avLst/>
          </a:prstGeom>
        </p:spPr>
      </p:pic>
      <p:pic>
        <p:nvPicPr>
          <p:cNvPr id="11" name="Picture 10" descr="University of Pittsburgh logo">
            <a:extLst>
              <a:ext uri="{FF2B5EF4-FFF2-40B4-BE49-F238E27FC236}">
                <a16:creationId xmlns:a16="http://schemas.microsoft.com/office/drawing/2014/main" id="{F4B07605-E2A6-534C-97FA-4117BFB756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143" y="4682233"/>
            <a:ext cx="1164202" cy="34598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18FB0A6-065C-1840-AF95-42A2A9A37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93339"/>
            <a:ext cx="7886700" cy="883968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Section Head Here</a:t>
            </a:r>
          </a:p>
        </p:txBody>
      </p:sp>
    </p:spTree>
    <p:extLst>
      <p:ext uri="{BB962C8B-B14F-4D97-AF65-F5344CB8AC3E}">
        <p14:creationId xmlns:p14="http://schemas.microsoft.com/office/powerpoint/2010/main" val="1958130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14" descr="Pitt engineer in a laboratory">
            <a:extLst>
              <a:ext uri="{FF2B5EF4-FFF2-40B4-BE49-F238E27FC236}">
                <a16:creationId xmlns:a16="http://schemas.microsoft.com/office/drawing/2014/main" id="{66C5D1B8-A9DC-BD44-AA74-5A771DA483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600" y="0"/>
            <a:ext cx="5364400" cy="5147063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362E2-8821-D045-8AC1-31CF06EC5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1800" y="1196340"/>
            <a:ext cx="3147219" cy="3205401"/>
          </a:xfrm>
        </p:spPr>
        <p:txBody>
          <a:bodyPr/>
          <a:lstStyle/>
          <a:p>
            <a:r>
              <a:rPr lang="en-US" sz="1800" dirty="0">
                <a:solidFill>
                  <a:schemeClr val="bg1"/>
                </a:solidFill>
              </a:rPr>
              <a:t>Content Here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411BA57-8996-164F-8DCC-1615A0049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157647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1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771B61"/>
      </a:accent5>
      <a:accent6>
        <a:srgbClr val="008163"/>
      </a:accent6>
      <a:hlink>
        <a:srgbClr val="0064FF"/>
      </a:hlink>
      <a:folHlink>
        <a:srgbClr val="0064DB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</TotalTime>
  <Words>20</Words>
  <Application>Microsoft Macintosh PowerPoint</Application>
  <PresentationFormat>On-screen Show (16:9)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Office Theme</vt:lpstr>
      <vt:lpstr>Title Slide</vt:lpstr>
      <vt:lpstr>Headline Here</vt:lpstr>
      <vt:lpstr>Section Head Here</vt:lpstr>
      <vt:lpstr>Headline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Dudley, Jane</cp:lastModifiedBy>
  <cp:revision>80</cp:revision>
  <cp:lastPrinted>2019-07-18T13:58:01Z</cp:lastPrinted>
  <dcterms:created xsi:type="dcterms:W3CDTF">2019-07-18T12:44:10Z</dcterms:created>
  <dcterms:modified xsi:type="dcterms:W3CDTF">2021-10-29T17:41:46Z</dcterms:modified>
</cp:coreProperties>
</file>