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64" r:id="rId3"/>
    <p:sldId id="263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C8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09"/>
    <p:restoredTop sz="86449"/>
  </p:normalViewPr>
  <p:slideViewPr>
    <p:cSldViewPr snapToGrid="0" snapToObjects="1">
      <p:cViewPr varScale="1">
        <p:scale>
          <a:sx n="201" d="100"/>
          <a:sy n="201" d="100"/>
        </p:scale>
        <p:origin x="208" y="2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2C9C9F-45B0-CF48-8065-55FECDAF78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E1D255-3D8B-5847-8573-45ED078D958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B294F-7AA8-0C48-883B-228BCD4E5DD5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79B95-97E5-7B43-99CF-A518ECF3D8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CDE643-2E3B-2C4C-9046-6CF7193963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BBA79-B11D-9E47-B16A-594C9D24D9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13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308D48-5FF5-034D-91C0-A722D594EF23}" type="datetimeFigureOut">
              <a:rPr lang="en-US" smtClean="0"/>
              <a:t>10/29/21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139C-FD70-7E47-AA4E-625497A129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50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139C-FD70-7E47-AA4E-625497A129F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33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139C-FD70-7E47-AA4E-625497A129F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71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342891" indent="0" algn="ctr">
              <a:buNone/>
              <a:defRPr sz="1500"/>
            </a:lvl2pPr>
            <a:lvl3pPr marL="685783" indent="0" algn="ctr">
              <a:buNone/>
              <a:defRPr sz="1351"/>
            </a:lvl3pPr>
            <a:lvl4pPr marL="1028674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9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1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9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512065"/>
            <a:ext cx="7886700" cy="10839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596044"/>
            <a:ext cx="7886700" cy="4580920"/>
          </a:xfrm>
        </p:spPr>
        <p:txBody>
          <a:bodyPr/>
          <a:lstStyle>
            <a:lvl1pPr>
              <a:buClr>
                <a:schemeClr val="bg2"/>
              </a:buClr>
              <a:defRPr/>
            </a:lvl1pPr>
            <a:lvl2pPr>
              <a:buClr>
                <a:schemeClr val="bg2"/>
              </a:buClr>
              <a:defRPr>
                <a:solidFill>
                  <a:schemeClr val="tx2"/>
                </a:solidFill>
              </a:defRPr>
            </a:lvl2pPr>
            <a:lvl3pPr>
              <a:buClr>
                <a:schemeClr val="bg2"/>
              </a:buClr>
              <a:defRPr>
                <a:solidFill>
                  <a:schemeClr val="tx2"/>
                </a:solidFill>
              </a:defRPr>
            </a:lvl3pPr>
            <a:lvl4pPr>
              <a:buClr>
                <a:schemeClr val="bg2"/>
              </a:buClr>
              <a:defRPr>
                <a:solidFill>
                  <a:schemeClr val="tx2"/>
                </a:solidFill>
              </a:defRPr>
            </a:lvl4pPr>
            <a:lvl5pPr>
              <a:buClr>
                <a:schemeClr val="bg2"/>
              </a:buCl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1"/>
            <a:ext cx="7886700" cy="285273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4"/>
            <a:ext cx="7886700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34289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78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512065"/>
            <a:ext cx="7886700" cy="107659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588655"/>
            <a:ext cx="3886200" cy="4588309"/>
          </a:xfrm>
        </p:spPr>
        <p:txBody>
          <a:bodyPr/>
          <a:lstStyle>
            <a:lvl1pPr>
              <a:buClr>
                <a:schemeClr val="bg2"/>
              </a:buClr>
              <a:defRPr/>
            </a:lvl1pPr>
            <a:lvl2pPr>
              <a:buClr>
                <a:schemeClr val="bg2"/>
              </a:buClr>
              <a:defRPr/>
            </a:lvl2pPr>
            <a:lvl3pPr>
              <a:buClr>
                <a:schemeClr val="bg2"/>
              </a:buClr>
              <a:defRPr/>
            </a:lvl3pPr>
            <a:lvl4pPr>
              <a:buClr>
                <a:schemeClr val="bg2"/>
              </a:buClr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588655"/>
            <a:ext cx="3886200" cy="4588309"/>
          </a:xfrm>
        </p:spPr>
        <p:txBody>
          <a:bodyPr/>
          <a:lstStyle>
            <a:lvl1pPr>
              <a:buClr>
                <a:schemeClr val="bg2"/>
              </a:buClr>
              <a:defRPr/>
            </a:lvl1pPr>
            <a:lvl2pPr>
              <a:buClr>
                <a:schemeClr val="bg2"/>
              </a:buClr>
              <a:defRPr/>
            </a:lvl2pPr>
            <a:lvl3pPr>
              <a:buClr>
                <a:schemeClr val="bg2"/>
              </a:buClr>
              <a:defRPr/>
            </a:lvl3pPr>
            <a:lvl4pPr>
              <a:buClr>
                <a:schemeClr val="bg2"/>
              </a:buClr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353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6"/>
            <a:ext cx="7886700" cy="114935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596045"/>
            <a:ext cx="3868340" cy="90903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7"/>
            <a:ext cx="3868340" cy="3684588"/>
          </a:xfrm>
        </p:spPr>
        <p:txBody>
          <a:bodyPr/>
          <a:lstStyle>
            <a:lvl1pPr>
              <a:buClr>
                <a:schemeClr val="bg2"/>
              </a:buClr>
              <a:defRPr/>
            </a:lvl1pPr>
            <a:lvl2pPr>
              <a:buClr>
                <a:schemeClr val="bg2"/>
              </a:buClr>
              <a:defRPr/>
            </a:lvl2pPr>
            <a:lvl3pPr>
              <a:buClr>
                <a:schemeClr val="bg2"/>
              </a:buClr>
              <a:defRPr/>
            </a:lvl3pPr>
            <a:lvl4pPr>
              <a:buClr>
                <a:schemeClr val="bg2"/>
              </a:buClr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596045"/>
            <a:ext cx="3887391" cy="90903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1" indent="0">
              <a:buNone/>
              <a:defRPr sz="1500" b="1"/>
            </a:lvl2pPr>
            <a:lvl3pPr marL="685783" indent="0">
              <a:buNone/>
              <a:defRPr sz="1351" b="1"/>
            </a:lvl3pPr>
            <a:lvl4pPr marL="1028674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9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1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7"/>
            <a:ext cx="3887391" cy="3684588"/>
          </a:xfrm>
        </p:spPr>
        <p:txBody>
          <a:bodyPr/>
          <a:lstStyle>
            <a:lvl1pPr>
              <a:buClr>
                <a:schemeClr val="bg2"/>
              </a:buClr>
              <a:defRPr/>
            </a:lvl1pPr>
            <a:lvl2pPr>
              <a:buClr>
                <a:schemeClr val="bg2"/>
              </a:buClr>
              <a:defRPr/>
            </a:lvl2pPr>
            <a:lvl3pPr>
              <a:buClr>
                <a:schemeClr val="bg2"/>
              </a:buClr>
              <a:defRPr/>
            </a:lvl3pPr>
            <a:lvl4pPr>
              <a:buClr>
                <a:schemeClr val="bg2"/>
              </a:buClr>
              <a:defRPr/>
            </a:lvl4pPr>
            <a:lvl5pPr>
              <a:buClr>
                <a:schemeClr val="bg2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29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5245427"/>
            <a:ext cx="7886700" cy="1178624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5722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800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991" y="516238"/>
            <a:ext cx="3141029" cy="1079807"/>
          </a:xfrm>
        </p:spPr>
        <p:txBody>
          <a:bodyPr anchor="t" anchorCtr="0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516238"/>
            <a:ext cx="4629151" cy="5344815"/>
          </a:xfrm>
        </p:spPr>
        <p:txBody>
          <a:bodyPr/>
          <a:lstStyle>
            <a:lvl1pPr>
              <a:buClr>
                <a:schemeClr val="bg2"/>
              </a:buClr>
              <a:defRPr sz="2400"/>
            </a:lvl1pPr>
            <a:lvl2pPr>
              <a:buClr>
                <a:schemeClr val="bg2"/>
              </a:buClr>
              <a:defRPr sz="2100"/>
            </a:lvl2pPr>
            <a:lvl3pPr>
              <a:buClr>
                <a:schemeClr val="bg2"/>
              </a:buClr>
              <a:defRPr sz="1800"/>
            </a:lvl3pPr>
            <a:lvl4pPr>
              <a:buClr>
                <a:schemeClr val="bg2"/>
              </a:buClr>
              <a:defRPr sz="1500"/>
            </a:lvl4pPr>
            <a:lvl5pPr>
              <a:buClr>
                <a:schemeClr val="bg2"/>
              </a:buCl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7991" y="1596045"/>
            <a:ext cx="3141029" cy="4272945"/>
          </a:xfrm>
        </p:spPr>
        <p:txBody>
          <a:bodyPr/>
          <a:lstStyle>
            <a:lvl1pPr marL="0" indent="0">
              <a:buNone/>
              <a:defRPr sz="1800"/>
            </a:lvl1pPr>
            <a:lvl2pPr marL="342891" indent="0">
              <a:buNone/>
              <a:defRPr sz="1051"/>
            </a:lvl2pPr>
            <a:lvl3pPr marL="685783" indent="0">
              <a:buNone/>
              <a:defRPr sz="900"/>
            </a:lvl3pPr>
            <a:lvl4pPr marL="1028674" indent="0">
              <a:buNone/>
              <a:defRPr sz="751"/>
            </a:lvl4pPr>
            <a:lvl5pPr marL="1371566" indent="0">
              <a:buNone/>
              <a:defRPr sz="751"/>
            </a:lvl5pPr>
            <a:lvl6pPr marL="1714457" indent="0">
              <a:buNone/>
              <a:defRPr sz="751"/>
            </a:lvl6pPr>
            <a:lvl7pPr marL="2057349" indent="0">
              <a:buNone/>
              <a:defRPr sz="751"/>
            </a:lvl7pPr>
            <a:lvl8pPr marL="2400240" indent="0">
              <a:buNone/>
              <a:defRPr sz="751"/>
            </a:lvl8pPr>
            <a:lvl9pPr marL="2743131" indent="0">
              <a:buNone/>
              <a:defRPr sz="75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1" y="6356351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1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0B8F101A-5762-A94D-B26B-936FC3619C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96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niversity of Pittsburgh logo&#10;">
            <a:extLst>
              <a:ext uri="{FF2B5EF4-FFF2-40B4-BE49-F238E27FC236}">
                <a16:creationId xmlns:a16="http://schemas.microsoft.com/office/drawing/2014/main" id="{F74FB613-DEF2-F045-B6A5-545870898CAE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325008" y="6239167"/>
            <a:ext cx="1577915" cy="46893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512064"/>
            <a:ext cx="7886700" cy="117862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7439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1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8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bg2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bg2"/>
        </a:buClr>
        <a:buFont typeface="Arial" panose="020B0604020202020204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bg2"/>
        </a:buClr>
        <a:buFont typeface="Arial" panose="020B0604020202020204" pitchFamily="34" charset="0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Clr>
          <a:schemeClr val="bg2"/>
        </a:buClr>
        <a:buFont typeface="Arial" panose="020B0604020202020204" pitchFamily="34" charset="0"/>
        <a:buChar char="•"/>
        <a:defRPr sz="1351" kern="1200">
          <a:solidFill>
            <a:schemeClr val="tx2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tt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27D9085-070E-2946-9BEF-08CF29519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9BECA-E0EE-5843-A53B-B2F30C77D16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Title Slide 1</a:t>
            </a:r>
          </a:p>
        </p:txBody>
      </p:sp>
    </p:spTree>
    <p:extLst>
      <p:ext uri="{BB962C8B-B14F-4D97-AF65-F5344CB8AC3E}">
        <p14:creationId xmlns:p14="http://schemas.microsoft.com/office/powerpoint/2010/main" val="55440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CB3B8-82C7-004F-A08A-14FF61550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596044"/>
            <a:ext cx="7886700" cy="4580919"/>
          </a:xfrm>
        </p:spPr>
        <p:txBody>
          <a:bodyPr/>
          <a:lstStyle/>
          <a:p>
            <a:pPr>
              <a:buClr>
                <a:schemeClr val="bg2"/>
              </a:buClr>
            </a:pPr>
            <a:r>
              <a:rPr lang="en-US" dirty="0"/>
              <a:t>Content Here</a:t>
            </a:r>
          </a:p>
          <a:p>
            <a:pPr>
              <a:buClr>
                <a:schemeClr val="bg2"/>
              </a:buClr>
            </a:pPr>
            <a:r>
              <a:rPr lang="en-US" dirty="0"/>
              <a:t>Lorem Ipsum</a:t>
            </a:r>
          </a:p>
          <a:p>
            <a:pPr lvl="1"/>
            <a:r>
              <a:rPr lang="en-US" dirty="0">
                <a:solidFill>
                  <a:schemeClr val="tx2"/>
                </a:solidFill>
              </a:rPr>
              <a:t>Secondary content</a:t>
            </a:r>
          </a:p>
          <a:p>
            <a:pPr lvl="1"/>
            <a:r>
              <a:rPr lang="en-US" dirty="0">
                <a:hlinkClick r:id="rId2"/>
              </a:rPr>
              <a:t>Hyperlink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F3C3E2-54D7-554A-BB87-84589E0A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3792362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udent portrait">
            <a:extLst>
              <a:ext uri="{FF2B5EF4-FFF2-40B4-BE49-F238E27FC236}">
                <a16:creationId xmlns:a16="http://schemas.microsoft.com/office/drawing/2014/main" id="{FA79E575-5640-0242-804E-8E2BACA5532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69"/>
          <a:stretch/>
        </p:blipFill>
        <p:spPr>
          <a:xfrm>
            <a:off x="3856395" y="0"/>
            <a:ext cx="5287605" cy="6858000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6362E2-8821-D045-8AC1-31CF06EC5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37991" y="1596044"/>
            <a:ext cx="3141029" cy="4272947"/>
          </a:xfrm>
        </p:spPr>
        <p:txBody>
          <a:bodyPr/>
          <a:lstStyle/>
          <a:p>
            <a:r>
              <a:rPr lang="en-US" dirty="0"/>
              <a:t>Content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577DD6-4796-C74A-AFC5-F5A6CE216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7991" y="516238"/>
            <a:ext cx="3141029" cy="1079807"/>
          </a:xfrm>
        </p:spPr>
        <p:txBody>
          <a:bodyPr anchor="t"/>
          <a:lstStyle/>
          <a:p>
            <a:r>
              <a:rPr lang="en-US" dirty="0"/>
              <a:t>Headline Here</a:t>
            </a:r>
          </a:p>
        </p:txBody>
      </p:sp>
    </p:spTree>
    <p:extLst>
      <p:ext uri="{BB962C8B-B14F-4D97-AF65-F5344CB8AC3E}">
        <p14:creationId xmlns:p14="http://schemas.microsoft.com/office/powerpoint/2010/main" val="408749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Victory Lights at the University of Pittsburg's Cathedral of Learning">
            <a:extLst>
              <a:ext uri="{FF2B5EF4-FFF2-40B4-BE49-F238E27FC236}">
                <a16:creationId xmlns:a16="http://schemas.microsoft.com/office/drawing/2014/main" id="{AC810B63-86CD-964B-BE17-C88E30DE0CE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79D46DE-9067-6A42-BB2B-8FAED93BE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1" y="5472737"/>
            <a:ext cx="7886700" cy="117862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Section Head Here</a:t>
            </a:r>
          </a:p>
        </p:txBody>
      </p:sp>
    </p:spTree>
    <p:extLst>
      <p:ext uri="{BB962C8B-B14F-4D97-AF65-F5344CB8AC3E}">
        <p14:creationId xmlns:p14="http://schemas.microsoft.com/office/powerpoint/2010/main" val="34301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ientists in a laboratory">
            <a:extLst>
              <a:ext uri="{FF2B5EF4-FFF2-40B4-BE49-F238E27FC236}">
                <a16:creationId xmlns:a16="http://schemas.microsoft.com/office/drawing/2014/main" id="{01F7E63A-243D-C04E-9306-7CFD6189AFA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047"/>
          <a:stretch/>
        </p:blipFill>
        <p:spPr>
          <a:xfrm>
            <a:off x="-50383" y="-82657"/>
            <a:ext cx="9194383" cy="69406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D533D9-22EC-1249-8720-EF3FEDF832F3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Photo with Text</a:t>
            </a:r>
          </a:p>
        </p:txBody>
      </p:sp>
    </p:spTree>
    <p:extLst>
      <p:ext uri="{BB962C8B-B14F-4D97-AF65-F5344CB8AC3E}">
        <p14:creationId xmlns:p14="http://schemas.microsoft.com/office/powerpoint/2010/main" val="2013879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6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059C8"/>
      </a:hlink>
      <a:folHlink>
        <a:srgbClr val="007FD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orgeAhead_template_formal 4_3" id="{648C221C-5568-5049-89E5-0561A30337AE}" vid="{9A0CDC1A-8693-2746-8237-54F03AD859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</TotalTime>
  <Words>26</Words>
  <Application>Microsoft Macintosh PowerPoint</Application>
  <PresentationFormat>On-screen Show (4:3)</PresentationFormat>
  <Paragraphs>13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Arial Black</vt:lpstr>
      <vt:lpstr>Calibri</vt:lpstr>
      <vt:lpstr>Office Theme</vt:lpstr>
      <vt:lpstr>Title Slide 1</vt:lpstr>
      <vt:lpstr>Headline Here</vt:lpstr>
      <vt:lpstr>Headline Here</vt:lpstr>
      <vt:lpstr>Section Head Here</vt:lpstr>
      <vt:lpstr>Photo with Text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1</dc:title>
  <dc:creator>Opperman-Dermond, Lorraine Mari</dc:creator>
  <cp:lastModifiedBy>Dudley, Jane</cp:lastModifiedBy>
  <cp:revision>20</cp:revision>
  <cp:lastPrinted>2019-07-18T13:58:01Z</cp:lastPrinted>
  <dcterms:created xsi:type="dcterms:W3CDTF">2019-09-20T19:49:20Z</dcterms:created>
  <dcterms:modified xsi:type="dcterms:W3CDTF">2021-10-29T16:48:15Z</dcterms:modified>
</cp:coreProperties>
</file>