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9" r:id="rId4"/>
    <p:sldId id="266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0"/>
    <p:restoredTop sz="96868"/>
  </p:normalViewPr>
  <p:slideViewPr>
    <p:cSldViewPr snapToGrid="0" snapToObjects="1">
      <p:cViewPr varScale="1">
        <p:scale>
          <a:sx n="202" d="100"/>
          <a:sy n="202" d="100"/>
        </p:scale>
        <p:origin x="178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2C9C9F-45B0-CF48-8065-55FECDAF78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1D255-3D8B-5847-8573-45ED078D95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B294F-7AA8-0C48-883B-228BCD4E5DD5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9B95-97E5-7B43-99CF-A518ECF3D8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DE643-2E3B-2C4C-9046-6CF7193963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BA79-B11D-9E47-B16A-594C9D24D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DEE9D-F7F0-2F40-B4F4-7F29E8DC038B}" type="datetimeFigureOut">
              <a:rPr lang="en-US" smtClean="0"/>
              <a:t>10/29/21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3183A-E8D4-9B4E-AB28-89FA2DB48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7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3183A-E8D4-9B4E-AB28-89FA2DB486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61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3183A-E8D4-9B4E-AB28-89FA2DB486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71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3183A-E8D4-9B4E-AB28-89FA2DB486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60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3183A-E8D4-9B4E-AB28-89FA2DB486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16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3183A-E8D4-9B4E-AB28-89FA2DB486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67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3183A-E8D4-9B4E-AB28-89FA2DB486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15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3183A-E8D4-9B4E-AB28-89FA2DB486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49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3183A-E8D4-9B4E-AB28-89FA2DB486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4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10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2057"/>
            <a:ext cx="7886700" cy="4594906"/>
          </a:xfrm>
        </p:spPr>
        <p:txBody>
          <a:bodyPr/>
          <a:lstStyle>
            <a:lvl1pPr algn="l"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546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9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EB60B77-F6E4-A544-8961-62246BE8A2A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629150" y="1825624"/>
            <a:ext cx="3868340" cy="4351337"/>
          </a:xfrm>
        </p:spPr>
        <p:txBody>
          <a:bodyPr/>
          <a:lstStyle>
            <a:lvl1pPr marL="0" indent="0" algn="l">
              <a:tabLst/>
              <a:defRPr sz="2400">
                <a:solidFill>
                  <a:schemeClr val="tx1"/>
                </a:solidFill>
              </a:defRPr>
            </a:lvl1pPr>
            <a:lvl2pPr marL="285750" indent="-169863" algn="l">
              <a:buClr>
                <a:schemeClr val="bg2"/>
              </a:buClr>
              <a:tabLst/>
              <a:defRPr sz="2000">
                <a:solidFill>
                  <a:schemeClr val="tx1"/>
                </a:solidFill>
              </a:defRPr>
            </a:lvl2pPr>
            <a:lvl3pPr marL="457200" indent="-171450" algn="l">
              <a:buClr>
                <a:schemeClr val="bg2"/>
              </a:buClr>
              <a:tabLst/>
              <a:defRPr sz="1800">
                <a:solidFill>
                  <a:schemeClr val="tx1"/>
                </a:solidFill>
              </a:defRPr>
            </a:lvl3pPr>
            <a:lvl4pPr marL="635000" indent="-177800" algn="l">
              <a:buClr>
                <a:schemeClr val="bg2"/>
              </a:buClr>
              <a:tabLst/>
              <a:defRPr>
                <a:solidFill>
                  <a:schemeClr val="tx1"/>
                </a:solidFill>
              </a:defRPr>
            </a:lvl4pPr>
            <a:lvl5pPr marL="858838" indent="-217488" algn="l">
              <a:buClr>
                <a:schemeClr val="bg2"/>
              </a:buClr>
              <a:tabLst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2630EA0-C501-BD41-ACE4-950F359932E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9842" y="1838325"/>
            <a:ext cx="3868340" cy="4351338"/>
          </a:xfrm>
        </p:spPr>
        <p:txBody>
          <a:bodyPr/>
          <a:lstStyle>
            <a:lvl1pPr marL="0" indent="0" algn="l">
              <a:tabLst/>
              <a:defRPr sz="2400">
                <a:solidFill>
                  <a:schemeClr val="tx1"/>
                </a:solidFill>
              </a:defRPr>
            </a:lvl1pPr>
            <a:lvl2pPr marL="285750" indent="-169863" algn="l">
              <a:buClr>
                <a:schemeClr val="bg2"/>
              </a:buClr>
              <a:tabLst/>
              <a:defRPr sz="2000">
                <a:solidFill>
                  <a:schemeClr val="tx1"/>
                </a:solidFill>
              </a:defRPr>
            </a:lvl2pPr>
            <a:lvl3pPr marL="457200" indent="-171450" algn="l">
              <a:buClr>
                <a:schemeClr val="bg2"/>
              </a:buClr>
              <a:tabLst/>
              <a:defRPr sz="1800">
                <a:solidFill>
                  <a:schemeClr val="tx1"/>
                </a:solidFill>
              </a:defRPr>
            </a:lvl3pPr>
            <a:lvl4pPr marL="635000" indent="-177800" algn="l">
              <a:buClr>
                <a:schemeClr val="bg2"/>
              </a:buClr>
              <a:tabLst/>
              <a:defRPr>
                <a:solidFill>
                  <a:schemeClr val="tx1"/>
                </a:solidFill>
              </a:defRPr>
            </a:lvl4pPr>
            <a:lvl5pPr marL="858838" indent="-217488" algn="l">
              <a:buClr>
                <a:schemeClr val="bg2"/>
              </a:buClr>
              <a:tabLst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974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C039D7C-D320-C146-9B3B-892BEB21199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629150" y="2505074"/>
            <a:ext cx="3868340" cy="3684587"/>
          </a:xfrm>
        </p:spPr>
        <p:txBody>
          <a:bodyPr/>
          <a:lstStyle>
            <a:lvl1pPr marL="0" indent="0" algn="l">
              <a:tabLst/>
              <a:defRPr sz="2400">
                <a:solidFill>
                  <a:schemeClr val="tx1"/>
                </a:solidFill>
              </a:defRPr>
            </a:lvl1pPr>
            <a:lvl2pPr marL="285750" indent="-169863" algn="l">
              <a:buClr>
                <a:schemeClr val="bg2"/>
              </a:buClr>
              <a:tabLst/>
              <a:defRPr sz="2000">
                <a:solidFill>
                  <a:schemeClr val="tx1"/>
                </a:solidFill>
              </a:defRPr>
            </a:lvl2pPr>
            <a:lvl3pPr marL="457200" indent="-171450" algn="l">
              <a:buClr>
                <a:schemeClr val="bg2"/>
              </a:buClr>
              <a:tabLst/>
              <a:defRPr sz="1800">
                <a:solidFill>
                  <a:schemeClr val="tx1"/>
                </a:solidFill>
              </a:defRPr>
            </a:lvl3pPr>
            <a:lvl4pPr marL="635000" indent="-177800" algn="l">
              <a:buClr>
                <a:schemeClr val="bg2"/>
              </a:buClr>
              <a:tabLst/>
              <a:defRPr>
                <a:solidFill>
                  <a:schemeClr val="tx1"/>
                </a:solidFill>
              </a:defRPr>
            </a:lvl4pPr>
            <a:lvl5pPr marL="858838" indent="-217488" algn="l">
              <a:buClr>
                <a:schemeClr val="bg2"/>
              </a:buClr>
              <a:tabLst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3E1E500-7196-D846-A834-F41A7AE14D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9842" y="2505074"/>
            <a:ext cx="3868340" cy="3684587"/>
          </a:xfrm>
        </p:spPr>
        <p:txBody>
          <a:bodyPr/>
          <a:lstStyle>
            <a:lvl1pPr marL="0" indent="0" algn="l">
              <a:tabLst/>
              <a:defRPr sz="2400">
                <a:solidFill>
                  <a:schemeClr val="tx1"/>
                </a:solidFill>
              </a:defRPr>
            </a:lvl1pPr>
            <a:lvl2pPr marL="285750" indent="-169863" algn="l">
              <a:buClr>
                <a:schemeClr val="bg2"/>
              </a:buClr>
              <a:tabLst/>
              <a:defRPr sz="2000">
                <a:solidFill>
                  <a:schemeClr val="tx1"/>
                </a:solidFill>
              </a:defRPr>
            </a:lvl2pPr>
            <a:lvl3pPr marL="457200" indent="-171450" algn="l">
              <a:buClr>
                <a:schemeClr val="bg2"/>
              </a:buClr>
              <a:tabLst/>
              <a:defRPr sz="1800">
                <a:solidFill>
                  <a:schemeClr val="tx1"/>
                </a:solidFill>
              </a:defRPr>
            </a:lvl3pPr>
            <a:lvl4pPr marL="635000" indent="-177800" algn="l">
              <a:buClr>
                <a:schemeClr val="bg2"/>
              </a:buClr>
              <a:tabLst/>
              <a:defRPr>
                <a:solidFill>
                  <a:schemeClr val="tx1"/>
                </a:solidFill>
              </a:defRPr>
            </a:lvl4pPr>
            <a:lvl5pPr marL="858838" indent="-217488" algn="l">
              <a:buClr>
                <a:schemeClr val="bg2"/>
              </a:buClr>
              <a:tabLst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686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25252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248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97068"/>
            <a:ext cx="2949178" cy="42719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064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05398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0ACC342-FED5-784C-BA59-CF8532055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244739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F8AA2D7-E85B-5B4C-9E64-AA8FA52EE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University of Pittsburgh logo">
            <a:extLst>
              <a:ext uri="{FF2B5EF4-FFF2-40B4-BE49-F238E27FC236}">
                <a16:creationId xmlns:a16="http://schemas.microsoft.com/office/drawing/2014/main" id="{34AA7890-AC6E-754B-BD7A-E6AD34F4C78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85433" y="6348366"/>
            <a:ext cx="1186717" cy="35267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Subhead here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3E3C0744-C043-1943-95A7-A0B5F1A40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slide 1</a:t>
            </a:r>
          </a:p>
        </p:txBody>
      </p:sp>
    </p:spTree>
    <p:extLst>
      <p:ext uri="{BB962C8B-B14F-4D97-AF65-F5344CB8AC3E}">
        <p14:creationId xmlns:p14="http://schemas.microsoft.com/office/powerpoint/2010/main" val="348829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5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tt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 1</a:t>
            </a:r>
          </a:p>
        </p:txBody>
      </p:sp>
    </p:spTree>
    <p:extLst>
      <p:ext uri="{BB962C8B-B14F-4D97-AF65-F5344CB8AC3E}">
        <p14:creationId xmlns:p14="http://schemas.microsoft.com/office/powerpoint/2010/main" val="55440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rge Ahead.">
            <a:extLst>
              <a:ext uri="{FF2B5EF4-FFF2-40B4-BE49-F238E27FC236}">
                <a16:creationId xmlns:a16="http://schemas.microsoft.com/office/drawing/2014/main" id="{E8E5769D-189B-804E-9CEB-438D6C7305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439657" y="4362460"/>
            <a:ext cx="4396994" cy="6321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6601BA-094C-6E46-9B0A-A352DAF8E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359526" y="5672889"/>
            <a:ext cx="1495879" cy="23750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 2</a:t>
            </a:r>
          </a:p>
        </p:txBody>
      </p:sp>
    </p:spTree>
    <p:extLst>
      <p:ext uri="{BB962C8B-B14F-4D97-AF65-F5344CB8AC3E}">
        <p14:creationId xmlns:p14="http://schemas.microsoft.com/office/powerpoint/2010/main" val="140461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9314"/>
            <a:ext cx="7886700" cy="4587649"/>
          </a:xfrm>
        </p:spPr>
        <p:txBody>
          <a:bodyPr/>
          <a:lstStyle/>
          <a:p>
            <a:pPr algn="l"/>
            <a:r>
              <a:rPr lang="en-US" dirty="0"/>
              <a:t>Content Here</a:t>
            </a:r>
          </a:p>
          <a:p>
            <a:pPr algn="l"/>
            <a:r>
              <a:rPr lang="en-US" dirty="0"/>
              <a:t>Lorem ipsum</a:t>
            </a:r>
          </a:p>
          <a:p>
            <a:pPr lvl="1"/>
            <a:r>
              <a:rPr lang="en-US" sz="1800" dirty="0"/>
              <a:t>Secondary content</a:t>
            </a:r>
          </a:p>
          <a:p>
            <a:pPr lvl="1"/>
            <a:r>
              <a:rPr lang="en-US" sz="1800" dirty="0">
                <a:hlinkClick r:id="rId3"/>
              </a:rPr>
              <a:t>Hyperlink</a:t>
            </a:r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4874"/>
          </a:xfrm>
        </p:spPr>
        <p:txBody>
          <a:bodyPr>
            <a:normAutofit/>
          </a:bodyPr>
          <a:lstStyle/>
          <a:p>
            <a:pPr algn="l"/>
            <a:r>
              <a:rPr lang="en-US" sz="3300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3087323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ictory Lights at the University of Pittsburg's Cathedral of Learning">
            <a:extLst>
              <a:ext uri="{FF2B5EF4-FFF2-40B4-BE49-F238E27FC236}">
                <a16:creationId xmlns:a16="http://schemas.microsoft.com/office/drawing/2014/main" id="{8C8CFC0F-7041-D44F-ABB0-D95A6E48C0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407FA9-6E4F-9644-B737-F2768E5EE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2978" y="6600994"/>
            <a:ext cx="2518547" cy="399881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A34B6B11-798B-C14A-B9AF-7416A0394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08576"/>
            <a:ext cx="7886700" cy="1325563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chemeClr val="bg1"/>
                </a:solidFill>
              </a:rPr>
              <a:t>Section Head Here</a:t>
            </a:r>
          </a:p>
        </p:txBody>
      </p:sp>
    </p:spTree>
    <p:extLst>
      <p:ext uri="{BB962C8B-B14F-4D97-AF65-F5344CB8AC3E}">
        <p14:creationId xmlns:p14="http://schemas.microsoft.com/office/powerpoint/2010/main" val="97534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 of Heinz Chapel">
            <a:extLst>
              <a:ext uri="{FF2B5EF4-FFF2-40B4-BE49-F238E27FC236}">
                <a16:creationId xmlns:a16="http://schemas.microsoft.com/office/drawing/2014/main" id="{E2A5352C-36AA-F94B-B9A4-80491FDD28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7576"/>
            <a:ext cx="9144000" cy="6965576"/>
          </a:xfrm>
          <a:prstGeom prst="rect">
            <a:avLst/>
          </a:prstGeom>
        </p:spPr>
      </p:pic>
      <p:pic>
        <p:nvPicPr>
          <p:cNvPr id="4" name="Picture 3" descr="University of Pittsburgh logo">
            <a:extLst>
              <a:ext uri="{FF2B5EF4-FFF2-40B4-BE49-F238E27FC236}">
                <a16:creationId xmlns:a16="http://schemas.microsoft.com/office/drawing/2014/main" id="{D718D030-658B-244A-88BC-36CEBC3FC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33" y="6351017"/>
            <a:ext cx="1164202" cy="3459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AC7045-B993-CF41-8311-A69B67C484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4962347"/>
            <a:ext cx="91440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Photo</a:t>
            </a:r>
            <a:r>
              <a:rPr lang="en-US" baseline="0" dirty="0">
                <a:solidFill>
                  <a:schemeClr val="bg1"/>
                </a:solidFill>
              </a:rPr>
              <a:t> Slide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130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ientists in a laboratory">
            <a:extLst>
              <a:ext uri="{FF2B5EF4-FFF2-40B4-BE49-F238E27FC236}">
                <a16:creationId xmlns:a16="http://schemas.microsoft.com/office/drawing/2014/main" id="{12FE9361-27C0-554D-BE13-E5523F351A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5726" y="0"/>
            <a:ext cx="9229725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4557E5-4AC6-554C-BC9F-161A88176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47211" y="350956"/>
            <a:ext cx="1949987" cy="309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11444E-6465-4340-9595-2F06172270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85726" y="5517294"/>
            <a:ext cx="9229725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Photo Slide 2</a:t>
            </a:r>
          </a:p>
        </p:txBody>
      </p:sp>
    </p:spTree>
    <p:extLst>
      <p:ext uri="{BB962C8B-B14F-4D97-AF65-F5344CB8AC3E}">
        <p14:creationId xmlns:p14="http://schemas.microsoft.com/office/powerpoint/2010/main" val="2013879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8BA217A-987E-8A42-9148-68A8439F4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614" b="14409"/>
          <a:stretch/>
        </p:blipFill>
        <p:spPr>
          <a:xfrm>
            <a:off x="7042152" y="6557055"/>
            <a:ext cx="2000249" cy="300945"/>
          </a:xfrm>
          <a:prstGeom prst="rect">
            <a:avLst/>
          </a:prstGeom>
        </p:spPr>
      </p:pic>
      <p:pic>
        <p:nvPicPr>
          <p:cNvPr id="13" name="Picture 12" descr="Student portrait">
            <a:extLst>
              <a:ext uri="{FF2B5EF4-FFF2-40B4-BE49-F238E27FC236}">
                <a16:creationId xmlns:a16="http://schemas.microsoft.com/office/drawing/2014/main" id="{AC19A79A-9006-634E-8D13-6E74B3644A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4314825" y="7903"/>
            <a:ext cx="4829175" cy="685009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362E2-8821-D045-8AC1-31CF06EC5247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29840" y="1117600"/>
            <a:ext cx="2319735" cy="4522788"/>
          </a:xfrm>
        </p:spPr>
        <p:txBody>
          <a:bodyPr>
            <a:normAutofit/>
          </a:bodyPr>
          <a:lstStyle/>
          <a:p>
            <a:pPr algn="l">
              <a:buClr>
                <a:schemeClr val="bg2"/>
              </a:buClr>
            </a:pPr>
            <a:r>
              <a:rPr lang="en-US" sz="1800" dirty="0"/>
              <a:t>Content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679733-B2FA-BA4C-9064-E9A412734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44" b="-1"/>
          <a:stretch/>
        </p:blipFill>
        <p:spPr>
          <a:xfrm>
            <a:off x="-210835" y="571953"/>
            <a:ext cx="840675" cy="271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577DD6-4796-C74A-AFC5-F5A6CE216E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9840" y="542925"/>
            <a:ext cx="3165646" cy="1600200"/>
          </a:xfrm>
        </p:spPr>
        <p:txBody>
          <a:bodyPr anchor="t">
            <a:normAutofit/>
          </a:bodyPr>
          <a:lstStyle/>
          <a:p>
            <a:pPr algn="l"/>
            <a:r>
              <a:rPr lang="en-US" sz="2400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4087494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A493E7C-076F-DE49-8EC3-E36F30689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312" y="5265038"/>
            <a:ext cx="2357471" cy="374306"/>
          </a:xfrm>
          <a:prstGeom prst="rect">
            <a:avLst/>
          </a:prstGeom>
        </p:spPr>
      </p:pic>
      <p:pic>
        <p:nvPicPr>
          <p:cNvPr id="11" name="Picture 10" descr="Forge Ahead.">
            <a:extLst>
              <a:ext uri="{FF2B5EF4-FFF2-40B4-BE49-F238E27FC236}">
                <a16:creationId xmlns:a16="http://schemas.microsoft.com/office/drawing/2014/main" id="{DFC65DD4-C08B-224A-925F-818E2AC503C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6289215" y="5410188"/>
            <a:ext cx="2357471" cy="11212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7C98DB-8516-3843-92EA-0C0FB36F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65" y="1022350"/>
            <a:ext cx="1691325" cy="1757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F4ECA9-F1AA-E04A-9132-D752B2ABF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Ending Slide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10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5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05AC7"/>
      </a:hlink>
      <a:folHlink>
        <a:srgbClr val="007FC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729</TotalTime>
  <Words>41</Words>
  <Application>Microsoft Macintosh PowerPoint</Application>
  <PresentationFormat>On-screen Show (4:3)</PresentationFormat>
  <Paragraphs>23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Calibri</vt:lpstr>
      <vt:lpstr>Office Theme</vt:lpstr>
      <vt:lpstr>Title Slide 1</vt:lpstr>
      <vt:lpstr>Title Slide 2</vt:lpstr>
      <vt:lpstr>Headline Here</vt:lpstr>
      <vt:lpstr>Section Head Here</vt:lpstr>
      <vt:lpstr>Photo Slide</vt:lpstr>
      <vt:lpstr>Photo Slide 2</vt:lpstr>
      <vt:lpstr>Headline Here</vt:lpstr>
      <vt:lpstr>Ending Slide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Dudley, Jane</dc:creator>
  <cp:lastModifiedBy>Dudley, Jane</cp:lastModifiedBy>
  <cp:revision>88</cp:revision>
  <cp:lastPrinted>2019-07-18T13:58:01Z</cp:lastPrinted>
  <dcterms:created xsi:type="dcterms:W3CDTF">2019-07-18T12:44:10Z</dcterms:created>
  <dcterms:modified xsi:type="dcterms:W3CDTF">2021-10-29T17:45:24Z</dcterms:modified>
</cp:coreProperties>
</file>