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65E"/>
    <a:srgbClr val="71C5E8"/>
    <a:srgbClr val="7E5475"/>
    <a:srgbClr val="008264"/>
    <a:srgbClr val="0081A6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2440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A4D65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98598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03479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12780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279552"/>
            <a:ext cx="2828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181560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264394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573013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5843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122</cp:revision>
  <cp:lastPrinted>2020-01-09T21:07:11Z</cp:lastPrinted>
  <dcterms:created xsi:type="dcterms:W3CDTF">2019-11-26T14:30:31Z</dcterms:created>
  <dcterms:modified xsi:type="dcterms:W3CDTF">2020-01-23T19:46:49Z</dcterms:modified>
</cp:coreProperties>
</file>